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7" r:id="rId2"/>
    <p:sldMasterId id="2147483664" r:id="rId3"/>
  </p:sldMasterIdLst>
  <p:notesMasterIdLst>
    <p:notesMasterId r:id="rId3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Qqd4UbrtGg0qPgpPdLEZtpB2y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5A2436-D700-455D-9487-AC61BA96C1C1}">
  <a:tblStyle styleId="{9F5A2436-D700-455D-9487-AC61BA96C1C1}"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658"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rprevent.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rprevent.c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static1.squarespace.com/static/5f204bc3889fc80df0de42e9/t/5f45403d1583ee7c9ab8ad44/1598373949954/Creating%2BHealthier%2BMasculinities.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entimeter.co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kahoot.com/"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jamboard.google.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adlet.com/support/padlets_makeapadlet"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zoho.com/docs/" TargetMode="External"/><Relationship Id="rId4" Type="http://schemas.openxmlformats.org/officeDocument/2006/relationships/hyperlink" Target="https://www.google.com/docs/about/"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u="sng">
                <a:solidFill>
                  <a:schemeClr val="dk1"/>
                </a:solidFill>
              </a:rPr>
              <a:t>Learning Objectives:</a:t>
            </a:r>
            <a:endParaRPr b="1" u="sng">
              <a:solidFill>
                <a:schemeClr val="dk1"/>
              </a:solidFill>
            </a:endParaRPr>
          </a:p>
          <a:p>
            <a:pPr marL="0" lvl="0" indent="0" algn="l" rtl="0">
              <a:spcBef>
                <a:spcPts val="0"/>
              </a:spcBef>
              <a:spcAft>
                <a:spcPts val="0"/>
              </a:spcAft>
              <a:buSzPts val="1100"/>
              <a:buNone/>
            </a:pPr>
            <a:r>
              <a:rPr lang="en-US">
                <a:solidFill>
                  <a:schemeClr val="dk1"/>
                </a:solidFill>
              </a:rPr>
              <a:t>● Unpacking stereotypical expectations on masculinity and how they enable different types of violence including child sexual exploitation and sex trafficking </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 Discussing alternatives to unhealthy expectations in masculinity and assessing their impact</a:t>
            </a:r>
            <a:endParaRPr>
              <a:solidFill>
                <a:schemeClr val="dk1"/>
              </a:solidFill>
            </a:endParaRPr>
          </a:p>
          <a:p>
            <a:pPr marL="0" lvl="0" indent="0" algn="l" rtl="0">
              <a:spcBef>
                <a:spcPts val="0"/>
              </a:spcBef>
              <a:spcAft>
                <a:spcPts val="0"/>
              </a:spcAft>
              <a:buClr>
                <a:schemeClr val="dk1"/>
              </a:buClr>
              <a:buSzPts val="1100"/>
              <a:buFont typeface="Arial"/>
              <a:buNone/>
            </a:pPr>
            <a:endParaRPr b="1" u="sng">
              <a:solidFill>
                <a:schemeClr val="dk1"/>
              </a:solidFill>
            </a:endParaRPr>
          </a:p>
          <a:p>
            <a:pPr marL="0" lvl="0" indent="0" algn="l" rtl="0">
              <a:spcBef>
                <a:spcPts val="0"/>
              </a:spcBef>
              <a:spcAft>
                <a:spcPts val="0"/>
              </a:spcAft>
              <a:buSzPts val="1100"/>
              <a:buNone/>
            </a:pPr>
            <a:r>
              <a:rPr lang="en-US" b="1" u="sng">
                <a:solidFill>
                  <a:schemeClr val="dk1"/>
                </a:solidFill>
              </a:rPr>
              <a:t>Notes for Educators:</a:t>
            </a:r>
            <a:endParaRPr b="1" u="sng">
              <a:solidFill>
                <a:schemeClr val="dk1"/>
              </a:solidFill>
            </a:endParaRPr>
          </a:p>
          <a:p>
            <a:pPr marL="0" lvl="0" indent="0" algn="l" rtl="0">
              <a:spcBef>
                <a:spcPts val="0"/>
              </a:spcBef>
              <a:spcAft>
                <a:spcPts val="0"/>
              </a:spcAft>
              <a:buClr>
                <a:schemeClr val="dk1"/>
              </a:buClr>
              <a:buSzPts val="1100"/>
              <a:buFont typeface="Arial"/>
              <a:buNone/>
            </a:pPr>
            <a:endParaRPr b="1" u="sng">
              <a:solidFill>
                <a:schemeClr val="dk1"/>
              </a:solidFill>
            </a:endParaRPr>
          </a:p>
          <a:p>
            <a:pPr marL="0" lvl="0" indent="0" algn="l" rtl="0">
              <a:spcBef>
                <a:spcPts val="0"/>
              </a:spcBef>
              <a:spcAft>
                <a:spcPts val="0"/>
              </a:spcAft>
              <a:buSzPts val="1100"/>
              <a:buNone/>
            </a:pPr>
            <a:r>
              <a:rPr lang="en-US">
                <a:solidFill>
                  <a:schemeClr val="dk1"/>
                </a:solidFill>
              </a:rPr>
              <a:t>This lesson plan focuses entirely on social norms associated with masculinity. It can be done either with an exclusively male-identifying youth as well as with students of all genders. If sessions are divided by gender identity, non-binary and trans students should be given the opportunity to join the session that is the most affirming for them. </a:t>
            </a:r>
            <a:endParaRPr>
              <a:solidFill>
                <a:schemeClr val="dk1"/>
              </a:solidFill>
            </a:endParaRPr>
          </a:p>
          <a:p>
            <a:pPr marL="0" lvl="0" indent="0" algn="l" rtl="0">
              <a:spcBef>
                <a:spcPts val="0"/>
              </a:spcBef>
              <a:spcAft>
                <a:spcPts val="0"/>
              </a:spcAft>
              <a:buSzPts val="1100"/>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Please note that throughout this lesson plan, it’s important to use a strength based-lens in which conversations are not framed as a critique on masculinity but rather as opportunities to find alternatives to the unhealthy behaviour that is embedded in our culture and expected from maleidentified individuals.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US" b="1" u="sng">
                <a:solidFill>
                  <a:schemeClr val="dk1"/>
                </a:solidFill>
                <a:highlight>
                  <a:schemeClr val="lt1"/>
                </a:highlight>
              </a:rPr>
              <a:t>Online Delivery Guide:</a:t>
            </a:r>
            <a:endParaRPr b="1">
              <a:solidFill>
                <a:schemeClr val="dk1"/>
              </a:solidFill>
              <a:highlight>
                <a:schemeClr val="lt1"/>
              </a:highlight>
            </a:endParaRPr>
          </a:p>
          <a:p>
            <a:pPr marL="0" lvl="0" indent="0" algn="l" rtl="0">
              <a:spcBef>
                <a:spcPts val="0"/>
              </a:spcBef>
              <a:spcAft>
                <a:spcPts val="0"/>
              </a:spcAft>
              <a:buSzPts val="1100"/>
              <a:buNone/>
            </a:pPr>
            <a:r>
              <a:rPr lang="en-US">
                <a:solidFill>
                  <a:schemeClr val="dk1"/>
                </a:solidFill>
                <a:highlight>
                  <a:schemeClr val="lt1"/>
                </a:highlight>
              </a:rPr>
              <a:t>Throughout this powerpoint presentation you will find suggested digital tools and platforms for activity implementation in online spaces.  </a:t>
            </a:r>
            <a:endParaRPr>
              <a:solidFill>
                <a:schemeClr val="dk1"/>
              </a:solidFill>
              <a:highlight>
                <a:schemeClr val="lt1"/>
              </a:highlight>
            </a:endParaRPr>
          </a:p>
          <a:p>
            <a:pPr marL="0" lvl="0" indent="0" algn="l" rtl="0">
              <a:spcBef>
                <a:spcPts val="0"/>
              </a:spcBef>
              <a:spcAft>
                <a:spcPts val="0"/>
              </a:spcAft>
              <a:buSzPts val="1100"/>
              <a:buNone/>
            </a:pPr>
            <a:endParaRPr>
              <a:solidFill>
                <a:schemeClr val="dk1"/>
              </a:solidFill>
              <a:highlight>
                <a:schemeClr val="lt1"/>
              </a:highlight>
            </a:endParaRPr>
          </a:p>
          <a:p>
            <a:pPr marL="0" lvl="0" indent="0" algn="l" rtl="0">
              <a:spcBef>
                <a:spcPts val="0"/>
              </a:spcBef>
              <a:spcAft>
                <a:spcPts val="0"/>
              </a:spcAft>
              <a:buSzPts val="1100"/>
              <a:buNone/>
            </a:pPr>
            <a:r>
              <a:rPr lang="en-US" b="1" u="sng">
                <a:solidFill>
                  <a:schemeClr val="dk1"/>
                </a:solidFill>
              </a:rPr>
              <a:t>Optional Activities:</a:t>
            </a:r>
            <a:endParaRPr b="1" u="sng">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This lesson plan was shortened from its original version. Some of its activities were included as “Optional Activities” at the end of this presentation. </a:t>
            </a:r>
            <a:endParaRPr>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b="1" u="sng">
              <a:solidFill>
                <a:schemeClr val="dk1"/>
              </a:solidFill>
              <a:highlight>
                <a:srgbClr val="FF0000"/>
              </a:highlight>
            </a:endParaRPr>
          </a:p>
          <a:p>
            <a:pPr marL="0" lvl="0" indent="0" algn="l" rtl="0">
              <a:spcBef>
                <a:spcPts val="0"/>
              </a:spcBef>
              <a:spcAft>
                <a:spcPts val="0"/>
              </a:spcAft>
              <a:buClr>
                <a:schemeClr val="dk1"/>
              </a:buClr>
              <a:buSzPts val="1100"/>
              <a:buFont typeface="Arial"/>
              <a:buNone/>
            </a:pPr>
            <a:r>
              <a:rPr lang="en-US" b="1" u="sng">
                <a:solidFill>
                  <a:srgbClr val="0E101A"/>
                </a:solidFill>
              </a:rPr>
              <a:t>Teacher Supervision:</a:t>
            </a:r>
            <a:endParaRPr b="1" u="sng">
              <a:solidFill>
                <a:srgbClr val="0E101A"/>
              </a:solidFill>
            </a:endParaRPr>
          </a:p>
          <a:p>
            <a:pPr marL="0" lvl="0" indent="0" algn="l" rtl="0">
              <a:spcBef>
                <a:spcPts val="0"/>
              </a:spcBef>
              <a:spcAft>
                <a:spcPts val="0"/>
              </a:spcAft>
              <a:buClr>
                <a:schemeClr val="dk1"/>
              </a:buClr>
              <a:buSzPts val="1100"/>
              <a:buFont typeface="Arial"/>
              <a:buNone/>
            </a:pPr>
            <a:r>
              <a:rPr lang="en-US">
                <a:solidFill>
                  <a:srgbClr val="0E101A"/>
                </a:solidFill>
              </a:rPr>
              <a:t>Online technology allows students to engage meaningfully with both course material and their peers.  Due to the sensitive nature of the content, be cognizant of the potential for triggering interactions.  Your chosen digital toolset should reflect the maturity and sensitivity of your students. For example, you may prefer classroom discussions as they allow for monitoring of discussion if you have concerns about small group interactions without adult supervision.  </a:t>
            </a:r>
            <a:endParaRPr>
              <a:solidFill>
                <a:srgbClr val="0E101A"/>
              </a:solidFill>
            </a:endParaRPr>
          </a:p>
          <a:p>
            <a:pPr marL="0" lvl="0" indent="0" algn="l" rtl="0">
              <a:spcBef>
                <a:spcPts val="0"/>
              </a:spcBef>
              <a:spcAft>
                <a:spcPts val="0"/>
              </a:spcAft>
              <a:buClr>
                <a:schemeClr val="dk1"/>
              </a:buClr>
              <a:buSzPts val="1100"/>
              <a:buFont typeface="Arial"/>
              <a:buNone/>
            </a:pPr>
            <a:endParaRPr>
              <a:solidFill>
                <a:srgbClr val="0E101A"/>
              </a:solidFill>
            </a:endParaRPr>
          </a:p>
          <a:p>
            <a:pPr marL="0" lvl="0" indent="0" algn="l" rtl="0">
              <a:spcBef>
                <a:spcPts val="0"/>
              </a:spcBef>
              <a:spcAft>
                <a:spcPts val="0"/>
              </a:spcAft>
              <a:buClr>
                <a:schemeClr val="dk1"/>
              </a:buClr>
              <a:buSzPts val="1100"/>
              <a:buFont typeface="Arial"/>
              <a:buNone/>
            </a:pPr>
            <a:r>
              <a:rPr lang="en-US" b="1" u="sng">
                <a:solidFill>
                  <a:srgbClr val="0E101A"/>
                </a:solidFill>
              </a:rPr>
              <a:t>Accessing Support Material:</a:t>
            </a:r>
            <a:endParaRPr b="1" u="sng">
              <a:solidFill>
                <a:srgbClr val="0E101A"/>
              </a:solidFill>
            </a:endParaRPr>
          </a:p>
          <a:p>
            <a:pPr marL="0" lvl="0" indent="0" algn="l" rtl="0">
              <a:spcBef>
                <a:spcPts val="0"/>
              </a:spcBef>
              <a:spcAft>
                <a:spcPts val="0"/>
              </a:spcAft>
              <a:buClr>
                <a:schemeClr val="dk1"/>
              </a:buClr>
              <a:buSzPts val="1100"/>
              <a:buFont typeface="Arial"/>
              <a:buNone/>
            </a:pPr>
            <a:r>
              <a:rPr lang="en-US">
                <a:solidFill>
                  <a:srgbClr val="0E101A"/>
                </a:solidFill>
              </a:rPr>
              <a:t>Support material is located throughout the accompanying slide decks.  Teachers wishing to make use of them are encouraged to download version(s) to their desktop for distribution to students where applicable.  Teachers using learning management systems should upload a version of files for students wishing to work asynchronously. Note that all lessons, with the embedded student materials, are available for downloading as both PDF and Word documents on the </a:t>
            </a:r>
            <a:r>
              <a:rPr lang="en-US" u="sng">
                <a:solidFill>
                  <a:srgbClr val="4A6EE0"/>
                </a:solidFill>
                <a:hlinkClick r:id="rId3">
                  <a:extLst>
                    <a:ext uri="{A12FA001-AC4F-418D-AE19-62706E023703}">
                      <ahyp:hlinkClr xmlns:ahyp="http://schemas.microsoft.com/office/drawing/2018/hyperlinkcolor" val="tx"/>
                    </a:ext>
                  </a:extLst>
                </a:hlinkClick>
              </a:rPr>
              <a:t>wrprevent.ca</a:t>
            </a:r>
            <a:r>
              <a:rPr lang="en-US">
                <a:solidFill>
                  <a:srgbClr val="0E101A"/>
                </a:solidFill>
              </a:rPr>
              <a:t> website.</a:t>
            </a:r>
            <a:endParaRPr>
              <a:solidFill>
                <a:srgbClr val="0E101A"/>
              </a:solidFill>
            </a:endParaRPr>
          </a:p>
          <a:p>
            <a:pPr marL="0" lvl="0" indent="0" algn="l" rtl="0">
              <a:spcBef>
                <a:spcPts val="0"/>
              </a:spcBef>
              <a:spcAft>
                <a:spcPts val="0"/>
              </a:spcAft>
              <a:buClr>
                <a:schemeClr val="dk1"/>
              </a:buClr>
              <a:buSzPts val="1100"/>
              <a:buFont typeface="Arial"/>
              <a:buNone/>
            </a:pPr>
            <a:endParaRPr>
              <a:solidFill>
                <a:srgbClr val="0E101A"/>
              </a:solidFill>
            </a:endParaRPr>
          </a:p>
          <a:p>
            <a:pPr marL="0" lvl="0" indent="0" algn="l" rtl="0">
              <a:spcBef>
                <a:spcPts val="0"/>
              </a:spcBef>
              <a:spcAft>
                <a:spcPts val="0"/>
              </a:spcAft>
              <a:buClr>
                <a:schemeClr val="dk1"/>
              </a:buClr>
              <a:buSzPts val="1100"/>
              <a:buFont typeface="Arial"/>
              <a:buNone/>
            </a:pPr>
            <a:r>
              <a:rPr lang="en-US" b="1" u="sng">
                <a:solidFill>
                  <a:srgbClr val="0E101A"/>
                </a:solidFill>
              </a:rPr>
              <a:t>Curriculum Connections:</a:t>
            </a:r>
            <a:endParaRPr b="1" u="sng">
              <a:solidFill>
                <a:srgbClr val="0E101A"/>
              </a:solidFill>
            </a:endParaRPr>
          </a:p>
          <a:p>
            <a:pPr marL="0" lvl="0" indent="0" algn="l" rtl="0">
              <a:spcBef>
                <a:spcPts val="0"/>
              </a:spcBef>
              <a:spcAft>
                <a:spcPts val="0"/>
              </a:spcAft>
              <a:buClr>
                <a:schemeClr val="dk1"/>
              </a:buClr>
              <a:buSzPts val="1100"/>
              <a:buFont typeface="Arial"/>
              <a:buNone/>
            </a:pPr>
            <a:endParaRPr>
              <a:solidFill>
                <a:srgbClr val="0E101A"/>
              </a:solidFill>
            </a:endParaRPr>
          </a:p>
          <a:p>
            <a:pPr marL="0" lvl="0" indent="0" algn="l" rtl="0">
              <a:spcBef>
                <a:spcPts val="0"/>
              </a:spcBef>
              <a:spcAft>
                <a:spcPts val="0"/>
              </a:spcAft>
              <a:buClr>
                <a:schemeClr val="dk1"/>
              </a:buClr>
              <a:buSzPts val="1100"/>
              <a:buFont typeface="Arial"/>
              <a:buNone/>
            </a:pPr>
            <a:r>
              <a:rPr lang="en-US">
                <a:solidFill>
                  <a:srgbClr val="0E101A"/>
                </a:solidFill>
              </a:rPr>
              <a:t>Gender Studies Gr.11 (HSG3M):</a:t>
            </a:r>
            <a:endParaRPr>
              <a:solidFill>
                <a:srgbClr val="0E101A"/>
              </a:solidFill>
            </a:endParaRPr>
          </a:p>
          <a:p>
            <a:pPr marL="0" lvl="0" indent="0" algn="l" rtl="0">
              <a:spcBef>
                <a:spcPts val="0"/>
              </a:spcBef>
              <a:spcAft>
                <a:spcPts val="0"/>
              </a:spcAft>
              <a:buClr>
                <a:schemeClr val="dk1"/>
              </a:buClr>
              <a:buSzPts val="1100"/>
              <a:buFont typeface="Arial"/>
              <a:buNone/>
            </a:pPr>
            <a:endParaRPr>
              <a:solidFill>
                <a:srgbClr val="0E101A"/>
              </a:solidFill>
            </a:endParaRPr>
          </a:p>
          <a:p>
            <a:pPr marL="0" lvl="0" indent="0" algn="l" rtl="0">
              <a:spcBef>
                <a:spcPts val="0"/>
              </a:spcBef>
              <a:spcAft>
                <a:spcPts val="0"/>
              </a:spcAft>
              <a:buClr>
                <a:schemeClr val="dk1"/>
              </a:buClr>
              <a:buSzPts val="1100"/>
              <a:buFont typeface="Arial"/>
              <a:buNone/>
            </a:pPr>
            <a:r>
              <a:rPr lang="en-US">
                <a:solidFill>
                  <a:srgbClr val="0E101A"/>
                </a:solidFill>
              </a:rPr>
              <a:t>B2.1 Analyse the ways in which power and privilege are unequally distributed between and among males and females in homes, schools, workplaces, and community settings </a:t>
            </a:r>
            <a:endParaRPr>
              <a:solidFill>
                <a:srgbClr val="0E101A"/>
              </a:solidFill>
            </a:endParaRPr>
          </a:p>
          <a:p>
            <a:pPr marL="0" lvl="0" indent="0" algn="l" rtl="0">
              <a:spcBef>
                <a:spcPts val="0"/>
              </a:spcBef>
              <a:spcAft>
                <a:spcPts val="0"/>
              </a:spcAft>
              <a:buClr>
                <a:schemeClr val="dk1"/>
              </a:buClr>
              <a:buSzPts val="1100"/>
              <a:buFont typeface="Arial"/>
              <a:buNone/>
            </a:pPr>
            <a:r>
              <a:rPr lang="en-US">
                <a:solidFill>
                  <a:srgbClr val="0E101A"/>
                </a:solidFill>
              </a:rPr>
              <a:t>B2.3 Analyse ways in which sexism can manifest itself in contemporary Canadian society</a:t>
            </a:r>
            <a:endParaRPr>
              <a:solidFill>
                <a:srgbClr val="0E101A"/>
              </a:solidFill>
            </a:endParaRPr>
          </a:p>
          <a:p>
            <a:pPr marL="0" lvl="0" indent="0" algn="l" rtl="0">
              <a:spcBef>
                <a:spcPts val="0"/>
              </a:spcBef>
              <a:spcAft>
                <a:spcPts val="0"/>
              </a:spcAft>
              <a:buClr>
                <a:schemeClr val="dk1"/>
              </a:buClr>
              <a:buSzPts val="1100"/>
              <a:buFont typeface="Arial"/>
              <a:buNone/>
            </a:pPr>
            <a:endParaRPr>
              <a:solidFill>
                <a:srgbClr val="0E101A"/>
              </a:solidFill>
            </a:endParaRPr>
          </a:p>
          <a:p>
            <a:pPr marL="0" lvl="0" indent="0" algn="l" rtl="0">
              <a:spcBef>
                <a:spcPts val="0"/>
              </a:spcBef>
              <a:spcAft>
                <a:spcPts val="0"/>
              </a:spcAft>
              <a:buClr>
                <a:schemeClr val="dk1"/>
              </a:buClr>
              <a:buSzPts val="1100"/>
              <a:buFont typeface="Arial"/>
              <a:buNone/>
            </a:pPr>
            <a:r>
              <a:rPr lang="en-US">
                <a:solidFill>
                  <a:srgbClr val="0E101A"/>
                </a:solidFill>
              </a:rPr>
              <a:t>Dynamics of Human Relationships Gr. 11 HD3O):</a:t>
            </a:r>
            <a:endParaRPr>
              <a:solidFill>
                <a:srgbClr val="0E101A"/>
              </a:solidFill>
            </a:endParaRPr>
          </a:p>
          <a:p>
            <a:pPr marL="0" lvl="0" indent="0" algn="l" rtl="0">
              <a:spcBef>
                <a:spcPts val="0"/>
              </a:spcBef>
              <a:spcAft>
                <a:spcPts val="0"/>
              </a:spcAft>
              <a:buClr>
                <a:schemeClr val="dk1"/>
              </a:buClr>
              <a:buSzPts val="1100"/>
              <a:buFont typeface="Arial"/>
              <a:buNone/>
            </a:pPr>
            <a:endParaRPr>
              <a:solidFill>
                <a:srgbClr val="0E101A"/>
              </a:solidFill>
            </a:endParaRPr>
          </a:p>
          <a:p>
            <a:pPr marL="0" lvl="0" indent="0" algn="l" rtl="0">
              <a:spcBef>
                <a:spcPts val="0"/>
              </a:spcBef>
              <a:spcAft>
                <a:spcPts val="0"/>
              </a:spcAft>
              <a:buClr>
                <a:schemeClr val="dk1"/>
              </a:buClr>
              <a:buSzPts val="1100"/>
              <a:buFont typeface="Arial"/>
              <a:buNone/>
            </a:pPr>
            <a:r>
              <a:rPr lang="en-US">
                <a:solidFill>
                  <a:srgbClr val="0E101A"/>
                </a:solidFill>
              </a:rPr>
              <a:t>C1.1 Describe various types of relationships that people may experience during their lifetime explain the contributions healthy relationships make to individual, group, family, and community well-being </a:t>
            </a:r>
            <a:endParaRPr>
              <a:solidFill>
                <a:srgbClr val="0E101A"/>
              </a:solidFill>
            </a:endParaRPr>
          </a:p>
          <a:p>
            <a:pPr marL="0" lvl="0" indent="0" algn="l" rtl="0">
              <a:spcBef>
                <a:spcPts val="0"/>
              </a:spcBef>
              <a:spcAft>
                <a:spcPts val="0"/>
              </a:spcAft>
              <a:buClr>
                <a:schemeClr val="dk1"/>
              </a:buClr>
              <a:buSzPts val="1100"/>
              <a:buFont typeface="Arial"/>
              <a:buNone/>
            </a:pPr>
            <a:r>
              <a:rPr lang="en-US">
                <a:solidFill>
                  <a:srgbClr val="0E101A"/>
                </a:solidFill>
              </a:rPr>
              <a:t>C2.1 Analyse ways in which social and cultural factors, including portrayals in the media, shape people’s ideas about relationships</a:t>
            </a:r>
            <a:endParaRPr>
              <a:solidFill>
                <a:srgbClr val="0E101A"/>
              </a:solidFill>
            </a:endParaRPr>
          </a:p>
          <a:p>
            <a:pPr marL="0" lvl="0" indent="0" algn="l" rtl="0">
              <a:spcBef>
                <a:spcPts val="0"/>
              </a:spcBef>
              <a:spcAft>
                <a:spcPts val="0"/>
              </a:spcAft>
              <a:buClr>
                <a:schemeClr val="dk1"/>
              </a:buClr>
              <a:buSzPts val="1100"/>
              <a:buFont typeface="Arial"/>
              <a:buNone/>
            </a:pPr>
            <a:endParaRPr>
              <a:solidFill>
                <a:srgbClr val="0E101A"/>
              </a:solidFill>
            </a:endParaRPr>
          </a:p>
          <a:p>
            <a:pPr marL="0" lvl="0" indent="0" algn="l" rtl="0">
              <a:spcBef>
                <a:spcPts val="0"/>
              </a:spcBef>
              <a:spcAft>
                <a:spcPts val="0"/>
              </a:spcAft>
              <a:buClr>
                <a:schemeClr val="dk1"/>
              </a:buClr>
              <a:buSzPts val="1100"/>
              <a:buFont typeface="Arial"/>
              <a:buNone/>
            </a:pPr>
            <a:r>
              <a:rPr lang="en-US">
                <a:solidFill>
                  <a:srgbClr val="0E101A"/>
                </a:solidFill>
              </a:rPr>
              <a:t>Healthy Active Living Education Gr. 9 (PPL1O):</a:t>
            </a:r>
            <a:endParaRPr>
              <a:solidFill>
                <a:srgbClr val="0E101A"/>
              </a:solidFill>
            </a:endParaRPr>
          </a:p>
          <a:p>
            <a:pPr marL="0" lvl="0" indent="0" algn="l" rtl="0">
              <a:spcBef>
                <a:spcPts val="0"/>
              </a:spcBef>
              <a:spcAft>
                <a:spcPts val="0"/>
              </a:spcAft>
              <a:buClr>
                <a:schemeClr val="dk1"/>
              </a:buClr>
              <a:buSzPts val="1100"/>
              <a:buFont typeface="Arial"/>
              <a:buNone/>
            </a:pPr>
            <a:endParaRPr>
              <a:solidFill>
                <a:srgbClr val="0E101A"/>
              </a:solidFill>
            </a:endParaRPr>
          </a:p>
          <a:p>
            <a:pPr marL="0" lvl="0" indent="0" algn="l" rtl="0">
              <a:spcBef>
                <a:spcPts val="0"/>
              </a:spcBef>
              <a:spcAft>
                <a:spcPts val="0"/>
              </a:spcAft>
              <a:buClr>
                <a:schemeClr val="dk1"/>
              </a:buClr>
              <a:buSzPts val="1100"/>
              <a:buFont typeface="Arial"/>
              <a:buNone/>
            </a:pPr>
            <a:r>
              <a:rPr lang="en-US">
                <a:solidFill>
                  <a:srgbClr val="0E101A"/>
                </a:solidFill>
              </a:rPr>
              <a:t>C1.5 Demonstrate an understanding of factorse.g., acceptance, stigma, culture, religion, media, stereotypes, homophobia, self-image, self-awareness) that can influence a person’s understanding of their gender identity (e.g., male, female, two-spirited, transgender, transsexual, intersex) and sexual orientation (e.g., heterosexual, gay, lesbian, bisexual), and identify sources of support for all students</a:t>
            </a:r>
            <a:endParaRPr>
              <a:solidFill>
                <a:srgbClr val="0E101A"/>
              </a:solidFill>
            </a:endParaRPr>
          </a:p>
          <a:p>
            <a:pPr marL="0" lvl="0" indent="0" algn="l" rtl="0">
              <a:spcBef>
                <a:spcPts val="0"/>
              </a:spcBef>
              <a:spcAft>
                <a:spcPts val="0"/>
              </a:spcAft>
              <a:buClr>
                <a:schemeClr val="dk1"/>
              </a:buClr>
              <a:buSzPts val="1100"/>
              <a:buFont typeface="Arial"/>
              <a:buNone/>
            </a:pPr>
            <a:endParaRPr>
              <a:solidFill>
                <a:srgbClr val="0E101A"/>
              </a:solidFill>
            </a:endParaRPr>
          </a:p>
          <a:p>
            <a:pPr marL="0" lvl="0" indent="0" algn="l" rtl="0">
              <a:spcBef>
                <a:spcPts val="0"/>
              </a:spcBef>
              <a:spcAft>
                <a:spcPts val="0"/>
              </a:spcAft>
              <a:buClr>
                <a:schemeClr val="dk1"/>
              </a:buClr>
              <a:buSzPts val="1100"/>
              <a:buFont typeface="Arial"/>
              <a:buNone/>
            </a:pPr>
            <a:endParaRPr>
              <a:solidFill>
                <a:srgbClr val="0E101A"/>
              </a:solidFill>
            </a:endParaRPr>
          </a:p>
          <a:p>
            <a:pPr marL="0" lvl="0" indent="0" algn="l" rtl="0">
              <a:spcBef>
                <a:spcPts val="0"/>
              </a:spcBef>
              <a:spcAft>
                <a:spcPts val="0"/>
              </a:spcAft>
              <a:buClr>
                <a:schemeClr val="dk1"/>
              </a:buClr>
              <a:buSzPts val="1100"/>
              <a:buFont typeface="Arial"/>
              <a:buNone/>
            </a:pPr>
            <a:endParaRPr>
              <a:solidFill>
                <a:srgbClr val="0E101A"/>
              </a:solidFill>
            </a:endParaRPr>
          </a:p>
          <a:p>
            <a:pPr marL="0" lvl="0" indent="0" algn="l" rtl="0">
              <a:spcBef>
                <a:spcPts val="0"/>
              </a:spcBef>
              <a:spcAft>
                <a:spcPts val="0"/>
              </a:spcAft>
              <a:buClr>
                <a:schemeClr val="dk1"/>
              </a:buClr>
              <a:buSzPts val="1100"/>
              <a:buFont typeface="Arial"/>
              <a:buNone/>
            </a:pPr>
            <a:endParaRPr>
              <a:solidFill>
                <a:srgbClr val="0E101A"/>
              </a:solidFill>
            </a:endParaRPr>
          </a:p>
          <a:p>
            <a:pPr marL="0" lvl="0" indent="0" algn="l" rtl="0">
              <a:spcBef>
                <a:spcPts val="0"/>
              </a:spcBef>
              <a:spcAft>
                <a:spcPts val="0"/>
              </a:spcAft>
              <a:buClr>
                <a:schemeClr val="dk1"/>
              </a:buClr>
              <a:buSzPts val="1100"/>
              <a:buFont typeface="Arial"/>
              <a:buNone/>
            </a:pPr>
            <a:endParaRPr>
              <a:solidFill>
                <a:srgbClr val="0E101A"/>
              </a:solidFill>
            </a:endParaRPr>
          </a:p>
          <a:p>
            <a:pPr marL="0" lvl="0" indent="0" algn="l" rtl="0">
              <a:lnSpc>
                <a:spcPct val="100000"/>
              </a:lnSpc>
              <a:spcBef>
                <a:spcPts val="0"/>
              </a:spcBef>
              <a:spcAft>
                <a:spcPts val="0"/>
              </a:spcAft>
              <a:buSzPts val="1100"/>
              <a:buNone/>
            </a:pPr>
            <a:endParaRPr/>
          </a:p>
        </p:txBody>
      </p:sp>
      <p:sp>
        <p:nvSpPr>
          <p:cNvPr id="189" name="Google Shape;1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Tom Keith, a philosophy and gender studies professor at Claremont Graduate University, identifies four main pillars of toxic masculinity: The objectification of women, homophobia, emotional stoicism, and the encouragement of violence.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Ask students to think about the traits in the list that was created and asked them if they can be placed in one or more of the categories in the boxes.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marR="0" lvl="0" indent="0" algn="l" rtl="0">
              <a:lnSpc>
                <a:spcPct val="100000"/>
              </a:lnSpc>
              <a:spcBef>
                <a:spcPts val="0"/>
              </a:spcBef>
              <a:spcAft>
                <a:spcPts val="0"/>
              </a:spcAft>
              <a:buClr>
                <a:srgbClr val="000000"/>
              </a:buClr>
              <a:buSzPts val="1100"/>
              <a:buFont typeface="Arial"/>
              <a:buNone/>
            </a:pPr>
            <a:r>
              <a:rPr lang="en-US"/>
              <a:t>Most terms will find a place on the charts. Begin a discussion to bring up more terms that can be added.</a:t>
            </a:r>
            <a:endParaRPr/>
          </a:p>
          <a:p>
            <a:pPr marL="0" marR="0" lvl="0" indent="0" algn="l" rtl="0">
              <a:lnSpc>
                <a:spcPct val="100000"/>
              </a:lnSpc>
              <a:spcBef>
                <a:spcPts val="0"/>
              </a:spcBef>
              <a:spcAft>
                <a:spcPts val="0"/>
              </a:spcAft>
              <a:buClr>
                <a:srgbClr val="000000"/>
              </a:buClr>
              <a:buSzPts val="1100"/>
              <a:buFont typeface="Arial"/>
              <a:buNone/>
            </a:pPr>
            <a:endParaRPr/>
          </a:p>
          <a:p>
            <a:pPr marL="0" marR="0" lvl="0" indent="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a:t>Teachers can create a comprehensive list of alternative traits on masculinity using a digital white board.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e5985e343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ge5985e343e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3ab22e7d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e3ab22e7d6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a:t>Revisit this activity. Allow students to share how their initial thinking might have changed throughout the lesson plan.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SzPts val="1100"/>
              <a:buChar char="●"/>
            </a:pPr>
            <a:r>
              <a:rPr lang="en-US"/>
              <a:t>This is the beginning of the </a:t>
            </a:r>
            <a:r>
              <a:rPr lang="en-US" b="1"/>
              <a:t>Wrap-up</a:t>
            </a:r>
            <a:r>
              <a:rPr lang="en-US" b="0"/>
              <a:t> in this lesson.</a:t>
            </a:r>
            <a:r>
              <a:rPr lang="en-US" b="1"/>
              <a:t> </a:t>
            </a:r>
            <a:r>
              <a:rPr lang="en-US">
                <a:latin typeface="Arial"/>
                <a:ea typeface="Arial"/>
                <a:cs typeface="Arial"/>
                <a:sym typeface="Arial"/>
              </a:rPr>
              <a:t>It’s important to reiterate that the purpose of these exercises was not at all to judge anyone but rather to find areas of growth to impact people in our lives in ways that are positive and meaningful. </a:t>
            </a:r>
            <a:endParaRPr/>
          </a:p>
          <a:p>
            <a:pPr marL="0" marR="0" lvl="0" indent="0" algn="just" rtl="0">
              <a:lnSpc>
                <a:spcPct val="115000"/>
              </a:lnSpc>
              <a:spcBef>
                <a:spcPts val="0"/>
              </a:spcBef>
              <a:spcAft>
                <a:spcPts val="0"/>
              </a:spcAft>
              <a:buSzPts val="1100"/>
              <a:buChar char="●"/>
            </a:pPr>
            <a:r>
              <a:rPr lang="en-US">
                <a:latin typeface="Arial"/>
                <a:ea typeface="Arial"/>
                <a:cs typeface="Arial"/>
                <a:sym typeface="Arial"/>
              </a:rPr>
              <a:t>Mention how very often young men are asked to follow characteristics and behaviours that are damaging to them and others around them, and that stepping away from these rigid expectations is key in building healthier relationships. </a:t>
            </a:r>
            <a:endParaRPr/>
          </a:p>
          <a:p>
            <a:pPr marL="457200" marR="0" lvl="0" indent="-228600" algn="l" rtl="0">
              <a:lnSpc>
                <a:spcPct val="100000"/>
              </a:lnSpc>
              <a:spcBef>
                <a:spcPts val="0"/>
              </a:spcBef>
              <a:spcAft>
                <a:spcPts val="0"/>
              </a:spcAft>
              <a:buClr>
                <a:srgbClr val="000000"/>
              </a:buClr>
              <a:buSzPts val="1100"/>
              <a:buFont typeface="Arial"/>
              <a:buNone/>
            </a:pPr>
            <a:endParaRPr b="1"/>
          </a:p>
          <a:p>
            <a:pPr marL="457200" marR="0" lvl="0" indent="-228600" algn="l" rtl="0">
              <a:lnSpc>
                <a:spcPct val="100000"/>
              </a:lnSpc>
              <a:spcBef>
                <a:spcPts val="0"/>
              </a:spcBef>
              <a:spcAft>
                <a:spcPts val="0"/>
              </a:spcAft>
              <a:buClr>
                <a:srgbClr val="000000"/>
              </a:buClr>
              <a:buSzPts val="1100"/>
              <a:buFont typeface="Arial"/>
              <a:buNone/>
            </a:pPr>
            <a:endParaRPr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e3ab22e7d6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ge3ab22e7d6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Students will respond to this task at the end of the lesson.  See slide 23.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u="sng">
                <a:solidFill>
                  <a:srgbClr val="0E101A"/>
                </a:solidFill>
              </a:rPr>
              <a:t>Content Warning:</a:t>
            </a:r>
            <a:endParaRPr b="1" u="sng">
              <a:solidFill>
                <a:srgbClr val="0E101A"/>
              </a:solidFill>
            </a:endParaRPr>
          </a:p>
          <a:p>
            <a:pPr marL="0" lvl="0" indent="0" algn="l" rtl="0">
              <a:spcBef>
                <a:spcPts val="0"/>
              </a:spcBef>
              <a:spcAft>
                <a:spcPts val="0"/>
              </a:spcAft>
              <a:buClr>
                <a:schemeClr val="dk1"/>
              </a:buClr>
              <a:buSzPts val="1100"/>
              <a:buFont typeface="Arial"/>
              <a:buNone/>
            </a:pPr>
            <a:endParaRPr b="1">
              <a:solidFill>
                <a:srgbClr val="0E101A"/>
              </a:solidFill>
            </a:endParaRPr>
          </a:p>
          <a:p>
            <a:pPr marL="457200" lvl="0" indent="-298450" algn="l" rtl="0">
              <a:spcBef>
                <a:spcPts val="0"/>
              </a:spcBef>
              <a:spcAft>
                <a:spcPts val="0"/>
              </a:spcAft>
              <a:buClr>
                <a:schemeClr val="dk1"/>
              </a:buClr>
              <a:buSzPts val="1100"/>
              <a:buChar char="●"/>
            </a:pPr>
            <a:r>
              <a:rPr lang="en-US">
                <a:solidFill>
                  <a:schemeClr val="dk1"/>
                </a:solidFill>
              </a:rPr>
              <a:t>For many students this might be their </a:t>
            </a:r>
            <a:r>
              <a:rPr lang="en-US" b="1">
                <a:solidFill>
                  <a:schemeClr val="dk1"/>
                </a:solidFill>
              </a:rPr>
              <a:t>first time </a:t>
            </a:r>
            <a:r>
              <a:rPr lang="en-US">
                <a:solidFill>
                  <a:schemeClr val="dk1"/>
                </a:solidFill>
              </a:rPr>
              <a:t>discussing sexual exploitaiton and sex trafficking</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Remind students that they’ll be discussing a difficult topic and assure them that number one priority throughout the sessions is </a:t>
            </a:r>
            <a:r>
              <a:rPr lang="en-US" b="1">
                <a:solidFill>
                  <a:schemeClr val="dk1"/>
                </a:solidFill>
              </a:rPr>
              <a:t>their well-being</a:t>
            </a:r>
            <a:r>
              <a:rPr lang="en-US">
                <a:solidFill>
                  <a:schemeClr val="dk1"/>
                </a:solidFill>
              </a:rPr>
              <a:t>.</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Remind students that </a:t>
            </a:r>
            <a:r>
              <a:rPr lang="en-US" b="1">
                <a:solidFill>
                  <a:schemeClr val="dk1"/>
                </a:solidFill>
              </a:rPr>
              <a:t>support is available</a:t>
            </a:r>
            <a:r>
              <a:rPr lang="en-US">
                <a:solidFill>
                  <a:schemeClr val="dk1"/>
                </a:solidFill>
              </a:rPr>
              <a:t>. They can either access school support (social workers, councillors, etc.) or Canada wide resources. </a:t>
            </a: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Students should be informed about the presentation content and </a:t>
            </a:r>
            <a:r>
              <a:rPr lang="en-US" b="1">
                <a:solidFill>
                  <a:schemeClr val="dk1"/>
                </a:solidFill>
              </a:rPr>
              <a:t>given the option to not participate in the lesson </a:t>
            </a:r>
            <a:endParaRPr>
              <a:solidFill>
                <a:schemeClr val="dk1"/>
              </a:solidFill>
            </a:endParaRPr>
          </a:p>
          <a:p>
            <a:pPr marL="457200" lvl="0" indent="-298450" algn="l" rtl="0">
              <a:spcBef>
                <a:spcPts val="0"/>
              </a:spcBef>
              <a:spcAft>
                <a:spcPts val="0"/>
              </a:spcAft>
              <a:buClr>
                <a:schemeClr val="dk1"/>
              </a:buClr>
              <a:buSzPts val="1100"/>
              <a:buChar char="●"/>
            </a:pPr>
            <a:r>
              <a:rPr lang="en-US" b="1">
                <a:solidFill>
                  <a:schemeClr val="dk1"/>
                </a:solidFill>
              </a:rPr>
              <a:t>Create a class agreement:</a:t>
            </a:r>
            <a:r>
              <a:rPr lang="en-US">
                <a:solidFill>
                  <a:schemeClr val="dk1"/>
                </a:solidFill>
              </a:rPr>
              <a:t> Ask students to share what considerations should be kept in mind to make everyone feel safe (e.g. being respectful towards everyone’s opinions and using respectful language, not joking about sensitive topics, being mindful of how much space we take throughout the session)</a:t>
            </a:r>
            <a:endParaRPr>
              <a:solidFill>
                <a:schemeClr val="dk1"/>
              </a:solidFill>
            </a:endParaRPr>
          </a:p>
          <a:p>
            <a:pPr marL="457200" lvl="0" indent="-298450" algn="l" rtl="0">
              <a:spcBef>
                <a:spcPts val="0"/>
              </a:spcBef>
              <a:spcAft>
                <a:spcPts val="0"/>
              </a:spcAft>
              <a:buClr>
                <a:schemeClr val="dk1"/>
              </a:buClr>
              <a:buSzPts val="1100"/>
              <a:buChar char="●"/>
            </a:pPr>
            <a:r>
              <a:rPr lang="en-US">
                <a:solidFill>
                  <a:srgbClr val="0E101A"/>
                </a:solidFill>
              </a:rPr>
              <a:t>Complete this slide with</a:t>
            </a:r>
            <a:r>
              <a:rPr lang="en-US" b="1">
                <a:solidFill>
                  <a:srgbClr val="0E101A"/>
                </a:solidFill>
              </a:rPr>
              <a:t> school supports</a:t>
            </a:r>
            <a:r>
              <a:rPr lang="en-US">
                <a:solidFill>
                  <a:srgbClr val="0E101A"/>
                </a:solidFill>
              </a:rPr>
              <a:t> (social workers, counsellors, etc.) available for survivors and/or those who want to make any disclosures, nationwide resources and online information (such as the </a:t>
            </a:r>
            <a:r>
              <a:rPr lang="en-US" u="sng">
                <a:solidFill>
                  <a:srgbClr val="4A6EE0"/>
                </a:solidFill>
                <a:hlinkClick r:id="rId3">
                  <a:extLst>
                    <a:ext uri="{A12FA001-AC4F-418D-AE19-62706E023703}">
                      <ahyp:hlinkClr xmlns:ahyp="http://schemas.microsoft.com/office/drawing/2018/hyperlinkcolor" val="tx"/>
                    </a:ext>
                  </a:extLst>
                </a:hlinkClick>
              </a:rPr>
              <a:t>wrprevent.ca</a:t>
            </a:r>
            <a:r>
              <a:rPr lang="en-US">
                <a:solidFill>
                  <a:srgbClr val="0E101A"/>
                </a:solidFill>
              </a:rPr>
              <a:t> website) can also be made available to students</a:t>
            </a:r>
            <a:endParaRPr>
              <a:solidFill>
                <a:schemeClr val="dk1"/>
              </a:solidFill>
            </a:endParaRPr>
          </a:p>
          <a:p>
            <a:pPr marL="0" lvl="0" indent="0" algn="l" rtl="0">
              <a:spcBef>
                <a:spcPts val="0"/>
              </a:spcBef>
              <a:spcAft>
                <a:spcPts val="0"/>
              </a:spcAft>
              <a:buClr>
                <a:schemeClr val="dk1"/>
              </a:buClr>
              <a:buSzPts val="1400"/>
              <a:buFont typeface="Arial"/>
              <a:buNone/>
            </a:pPr>
            <a:endParaRPr>
              <a:solidFill>
                <a:srgbClr val="0E101A"/>
              </a:solidFill>
            </a:endParaRPr>
          </a:p>
          <a:p>
            <a:pPr marL="0" lvl="0" indent="0" algn="l" rtl="0">
              <a:spcBef>
                <a:spcPts val="0"/>
              </a:spcBef>
              <a:spcAft>
                <a:spcPts val="0"/>
              </a:spcAft>
              <a:buClr>
                <a:schemeClr val="dk1"/>
              </a:buClr>
              <a:buSzPts val="1100"/>
              <a:buFont typeface="Arial"/>
              <a:buNone/>
            </a:pPr>
            <a:r>
              <a:rPr lang="en-US" b="1" u="sng">
                <a:solidFill>
                  <a:srgbClr val="0E101A"/>
                </a:solidFill>
              </a:rPr>
              <a:t>Creating a class agreement:</a:t>
            </a:r>
            <a:endParaRPr b="1" u="sng">
              <a:solidFill>
                <a:srgbClr val="0E101A"/>
              </a:solidFill>
            </a:endParaRPr>
          </a:p>
          <a:p>
            <a:pPr marL="0" lvl="0" indent="0" algn="l" rtl="0">
              <a:spcBef>
                <a:spcPts val="0"/>
              </a:spcBef>
              <a:spcAft>
                <a:spcPts val="0"/>
              </a:spcAft>
              <a:buClr>
                <a:schemeClr val="dk1"/>
              </a:buClr>
              <a:buSzPts val="1100"/>
              <a:buFont typeface="Arial"/>
              <a:buNone/>
            </a:pPr>
            <a:endParaRPr b="1">
              <a:solidFill>
                <a:srgbClr val="0E101A"/>
              </a:solidFill>
            </a:endParaRPr>
          </a:p>
          <a:p>
            <a:pPr marL="0" lvl="0" indent="0" algn="l" rtl="0">
              <a:spcBef>
                <a:spcPts val="0"/>
              </a:spcBef>
              <a:spcAft>
                <a:spcPts val="0"/>
              </a:spcAft>
              <a:buClr>
                <a:schemeClr val="dk1"/>
              </a:buClr>
              <a:buSzPts val="1100"/>
              <a:buFont typeface="Arial"/>
              <a:buNone/>
            </a:pPr>
            <a:r>
              <a:rPr lang="en-US">
                <a:solidFill>
                  <a:srgbClr val="0E101A"/>
                </a:solidFill>
              </a:rPr>
              <a:t>It is essential to create a class climate suitable for the seriousness of the topic. Ask students to share what considerations should be kept in mind to make everyone feel safe (e.g. being respectful towards everyone’s opinions and using respectful language, not joking about sensitive topics, being mindful of how much space we take throughout the session, etc.)</a:t>
            </a:r>
            <a:endParaRPr>
              <a:solidFill>
                <a:srgbClr val="0E101A"/>
              </a:solidFill>
            </a:endParaRPr>
          </a:p>
          <a:p>
            <a:pPr marL="0" lvl="0" indent="0" algn="l" rtl="0">
              <a:lnSpc>
                <a:spcPct val="100000"/>
              </a:lnSpc>
              <a:spcBef>
                <a:spcPts val="0"/>
              </a:spcBef>
              <a:spcAft>
                <a:spcPts val="0"/>
              </a:spcAft>
              <a:buSzPts val="1100"/>
              <a:buNone/>
            </a:pPr>
            <a:endParaRPr>
              <a:solidFill>
                <a:srgbClr val="0E101A"/>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e5985e343e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ge5985e343e_0_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e5985e343e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ge5985e343e_0_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e3ab22e7d6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7" name="Google Shape;377;ge3ab22e7d6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e5985e343e_0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ge5985e343e_0_3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Font typeface="Arial"/>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Google Shape;392;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None/>
            </a:pPr>
            <a:r>
              <a:rPr lang="en-US"/>
              <a:t>This section will ask students to share experiences that have the potential to delve into sensitive areas.   </a:t>
            </a:r>
            <a:endParaRPr/>
          </a:p>
          <a:p>
            <a:pPr marL="0" marR="0" lvl="0" indent="0" algn="just" rtl="0">
              <a:lnSpc>
                <a:spcPct val="115000"/>
              </a:lnSpc>
              <a:spcBef>
                <a:spcPts val="0"/>
              </a:spcBef>
              <a:spcAft>
                <a:spcPts val="0"/>
              </a:spcAft>
              <a:buNone/>
            </a:pPr>
            <a:endParaRPr/>
          </a:p>
          <a:p>
            <a:pPr marL="0" marR="0" lvl="0" indent="0" algn="just" rtl="0">
              <a:lnSpc>
                <a:spcPct val="115000"/>
              </a:lnSpc>
              <a:spcBef>
                <a:spcPts val="0"/>
              </a:spcBef>
              <a:spcAft>
                <a:spcPts val="0"/>
              </a:spcAft>
              <a:buNone/>
            </a:pPr>
            <a:r>
              <a:rPr lang="en-US"/>
              <a:t>The intention of this activity is to make students aware of the effects of unhealthy masculine expectations and foster empathy for those who are often targeted with unhealthy language and behaviour.</a:t>
            </a:r>
            <a:endParaRPr/>
          </a:p>
          <a:p>
            <a:pPr marL="0" marR="0" lvl="0" indent="0" algn="just" rtl="0">
              <a:lnSpc>
                <a:spcPct val="115000"/>
              </a:lnSpc>
              <a:spcBef>
                <a:spcPts val="0"/>
              </a:spcBef>
              <a:spcAft>
                <a:spcPts val="0"/>
              </a:spcAft>
              <a:buNone/>
            </a:pPr>
            <a:endParaRPr/>
          </a:p>
          <a:p>
            <a:pPr marL="0" marR="0" lvl="0" indent="0" algn="just" rtl="0">
              <a:lnSpc>
                <a:spcPct val="115000"/>
              </a:lnSpc>
              <a:spcBef>
                <a:spcPts val="0"/>
              </a:spcBef>
              <a:spcAft>
                <a:spcPts val="0"/>
              </a:spcAft>
              <a:buNone/>
            </a:pPr>
            <a:r>
              <a:rPr lang="en-US"/>
              <a:t>Ask students to discuss their assigned scenario using the questions provided and then present their views to the whole class.</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These scenarios are part of the original lesson plan </a:t>
            </a:r>
            <a:r>
              <a:rPr lang="en-US" u="sng">
                <a:solidFill>
                  <a:schemeClr val="hlink"/>
                </a:solidFill>
                <a:hlinkClick r:id="rId3"/>
              </a:rPr>
              <a:t>found here</a:t>
            </a:r>
            <a:r>
              <a:rPr lang="en-US"/>
              <a:t>  </a:t>
            </a:r>
            <a:endParaRPr/>
          </a:p>
        </p:txBody>
      </p:sp>
      <p:sp>
        <p:nvSpPr>
          <p:cNvPr id="404" name="Google Shape;404;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u="sng"/>
              <a:t>Activity 1:</a:t>
            </a:r>
            <a:endParaRPr b="1" u="sng"/>
          </a:p>
          <a:p>
            <a:pPr marL="0" lvl="0" indent="0" algn="l" rtl="0">
              <a:lnSpc>
                <a:spcPct val="100000"/>
              </a:lnSpc>
              <a:spcBef>
                <a:spcPts val="0"/>
              </a:spcBef>
              <a:spcAft>
                <a:spcPts val="0"/>
              </a:spcAft>
              <a:buSzPts val="1100"/>
              <a:buNone/>
            </a:pPr>
            <a:endParaRPr b="1" u="sng"/>
          </a:p>
          <a:p>
            <a:pPr marL="0" lvl="0" indent="0" algn="l" rtl="0">
              <a:spcBef>
                <a:spcPts val="0"/>
              </a:spcBef>
              <a:spcAft>
                <a:spcPts val="0"/>
              </a:spcAft>
              <a:buSzPts val="1100"/>
              <a:buNone/>
            </a:pPr>
            <a:r>
              <a:rPr lang="en-US">
                <a:solidFill>
                  <a:schemeClr val="dk1"/>
                </a:solidFill>
              </a:rPr>
              <a:t>Slides 3-5 will help you prepare your students for the lesson plan.</a:t>
            </a:r>
            <a:endParaRPr>
              <a:solidFill>
                <a:schemeClr val="dk1"/>
              </a:solidFill>
            </a:endParaRPr>
          </a:p>
          <a:p>
            <a:pPr marL="0" lvl="0" indent="0" algn="l" rtl="0">
              <a:spcBef>
                <a:spcPts val="0"/>
              </a:spcBef>
              <a:spcAft>
                <a:spcPts val="0"/>
              </a:spcAft>
              <a:buSzPts val="1100"/>
              <a:buNone/>
            </a:pPr>
            <a:endParaRPr>
              <a:solidFill>
                <a:schemeClr val="dk1"/>
              </a:solidFill>
            </a:endParaRPr>
          </a:p>
          <a:p>
            <a:pPr marL="0" lvl="0" indent="0" algn="l" rtl="0">
              <a:spcBef>
                <a:spcPts val="0"/>
              </a:spcBef>
              <a:spcAft>
                <a:spcPts val="0"/>
              </a:spcAft>
              <a:buSzPts val="1100"/>
              <a:buNone/>
            </a:pPr>
            <a:r>
              <a:rPr lang="en-US">
                <a:solidFill>
                  <a:schemeClr val="dk1"/>
                </a:solidFill>
              </a:rPr>
              <a:t>Ask Students to keep this question in mind throughout this lesson plan.  </a:t>
            </a:r>
            <a:endParaRPr b="1" u="sng"/>
          </a:p>
          <a:p>
            <a:pPr marL="0" lvl="0" indent="0" algn="l" rtl="0">
              <a:lnSpc>
                <a:spcPct val="100000"/>
              </a:lnSpc>
              <a:spcBef>
                <a:spcPts val="0"/>
              </a:spcBef>
              <a:spcAft>
                <a:spcPts val="0"/>
              </a:spcAft>
              <a:buSzPts val="1100"/>
              <a:buNone/>
            </a:pPr>
            <a:endParaRPr b="1" u="sng"/>
          </a:p>
          <a:p>
            <a:pPr marL="0" marR="0" lvl="0" indent="0" algn="l" rtl="0">
              <a:lnSpc>
                <a:spcPct val="115000"/>
              </a:lnSpc>
              <a:spcBef>
                <a:spcPts val="0"/>
              </a:spcBef>
              <a:spcAft>
                <a:spcPts val="0"/>
              </a:spcAft>
              <a:buSzPts val="1100"/>
              <a:buFont typeface="Arial"/>
              <a:buNone/>
            </a:pPr>
            <a:endParaRPr/>
          </a:p>
          <a:p>
            <a:pPr marL="342900" marR="0" lvl="0" indent="-273050" algn="l" rtl="0">
              <a:lnSpc>
                <a:spcPct val="115000"/>
              </a:lnSpc>
              <a:spcBef>
                <a:spcPts val="0"/>
              </a:spcBef>
              <a:spcAft>
                <a:spcPts val="0"/>
              </a:spcAft>
              <a:buSzPts val="1100"/>
              <a:buFont typeface="Arial"/>
              <a:buNone/>
            </a:pPr>
            <a:endParaRPr u="none" strike="noStrike">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a:t>This will be the task for the end of the lesson plan. Educators can assess possibilities to share the assets created by students through the school’s social media channels in order to further motivate students.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a:t>We will come back to this slide at the end of the lesson to see the extent to which student thinking has shifted as a result of the lesson.</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US"/>
              <a:t>Educators can use the Stamp Annotation tool available on Zoom or similar tools in other platforms to run this activity. Alternatively, questions can also be adapted to a digital poll. </a:t>
            </a:r>
            <a:endParaRPr/>
          </a:p>
          <a:p>
            <a:pPr marL="0" marR="0" lvl="0" indent="0" algn="l" rtl="0">
              <a:lnSpc>
                <a:spcPct val="100000"/>
              </a:lnSpc>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b="1" u="sng">
                <a:solidFill>
                  <a:srgbClr val="0E101A"/>
                </a:solidFill>
              </a:rPr>
              <a:t>Digital Delivery Guide: Online Polls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rgbClr val="0E101A"/>
                </a:solidFill>
              </a:rPr>
              <a:t>Suggested digital tool: </a:t>
            </a:r>
            <a:endParaRPr>
              <a:solidFill>
                <a:srgbClr val="0E101A"/>
              </a:solidFill>
            </a:endParaRPr>
          </a:p>
          <a:p>
            <a:pPr marL="457200" lvl="0" indent="-387350" algn="l" rtl="0">
              <a:spcBef>
                <a:spcPts val="0"/>
              </a:spcBef>
              <a:spcAft>
                <a:spcPts val="0"/>
              </a:spcAft>
              <a:buClr>
                <a:schemeClr val="dk1"/>
              </a:buClr>
              <a:buSzPts val="1100"/>
              <a:buFont typeface="Arial"/>
              <a:buAutoNum type="arabicPeriod"/>
            </a:pPr>
            <a:r>
              <a:rPr lang="en-US" i="1">
                <a:solidFill>
                  <a:schemeClr val="dk1"/>
                </a:solidFill>
              </a:rPr>
              <a:t>Mentimeter</a:t>
            </a:r>
            <a:r>
              <a:rPr lang="en-US">
                <a:solidFill>
                  <a:schemeClr val="dk1"/>
                </a:solidFill>
              </a:rPr>
              <a:t>  </a:t>
            </a:r>
            <a:r>
              <a:rPr lang="en-US" u="sng">
                <a:solidFill>
                  <a:srgbClr val="0000FF"/>
                </a:solidFill>
                <a:hlinkClick r:id="rId3">
                  <a:extLst>
                    <a:ext uri="{A12FA001-AC4F-418D-AE19-62706E023703}">
                      <ahyp:hlinkClr xmlns:ahyp="http://schemas.microsoft.com/office/drawing/2018/hyperlinkcolor" val="tx"/>
                    </a:ext>
                  </a:extLst>
                </a:hlinkClick>
              </a:rPr>
              <a:t>https://www.mentimeter.com</a:t>
            </a:r>
            <a:endParaRPr>
              <a:solidFill>
                <a:srgbClr val="0000FF"/>
              </a:solidFill>
            </a:endParaRPr>
          </a:p>
          <a:p>
            <a:pPr marL="457200" lvl="0" indent="-387350" algn="l" rtl="0">
              <a:spcBef>
                <a:spcPts val="0"/>
              </a:spcBef>
              <a:spcAft>
                <a:spcPts val="0"/>
              </a:spcAft>
              <a:buClr>
                <a:schemeClr val="dk1"/>
              </a:buClr>
              <a:buSzPts val="1100"/>
              <a:buFont typeface="Times"/>
              <a:buAutoNum type="arabicPeriod"/>
            </a:pPr>
            <a:r>
              <a:rPr lang="en-US">
                <a:solidFill>
                  <a:schemeClr val="dk1"/>
                </a:solidFill>
              </a:rPr>
              <a:t>Kahoot </a:t>
            </a:r>
            <a:r>
              <a:rPr lang="en-US" u="sng">
                <a:solidFill>
                  <a:srgbClr val="0000FF"/>
                </a:solidFill>
                <a:hlinkClick r:id="rId4">
                  <a:extLst>
                    <a:ext uri="{A12FA001-AC4F-418D-AE19-62706E023703}">
                      <ahyp:hlinkClr xmlns:ahyp="http://schemas.microsoft.com/office/drawing/2018/hyperlinkcolor" val="tx"/>
                    </a:ext>
                  </a:extLst>
                </a:hlinkClick>
              </a:rPr>
              <a:t>https://kahoot.com/</a:t>
            </a:r>
            <a:endParaRPr>
              <a:solidFill>
                <a:srgbClr val="0000FF"/>
              </a:solidFill>
            </a:endParaRPr>
          </a:p>
          <a:p>
            <a:pPr marL="457200" lvl="0" indent="-387350" algn="l" rtl="0">
              <a:spcBef>
                <a:spcPts val="0"/>
              </a:spcBef>
              <a:spcAft>
                <a:spcPts val="0"/>
              </a:spcAft>
              <a:buClr>
                <a:schemeClr val="dk1"/>
              </a:buClr>
              <a:buSzPts val="1100"/>
              <a:buFont typeface="Arial"/>
              <a:buAutoNum type="arabicPeriod"/>
            </a:pPr>
            <a:r>
              <a:rPr lang="en-US">
                <a:solidFill>
                  <a:schemeClr val="dk1"/>
                </a:solidFill>
              </a:rPr>
              <a:t>Poll function in your online learning system</a:t>
            </a:r>
            <a:endParaRPr>
              <a:solidFill>
                <a:schemeClr val="dk1"/>
              </a:solidFill>
            </a:endParaRPr>
          </a:p>
          <a:p>
            <a:pPr marL="457200" lvl="0" indent="0" algn="l" rtl="0">
              <a:spcBef>
                <a:spcPts val="0"/>
              </a:spcBef>
              <a:spcAft>
                <a:spcPts val="0"/>
              </a:spcAft>
              <a:buClr>
                <a:schemeClr val="dk1"/>
              </a:buClr>
              <a:buSzPts val="1100"/>
              <a:buFont typeface="Arial"/>
              <a:buNone/>
            </a:pPr>
            <a:r>
              <a:rPr lang="en-US">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Inviting student feedback is a helpful diagnostic tool that can help prompt discussion. There are numerous online polling platforms to choose from. When dealing with sensitive topics, ensure that submissions are anonymous and easily accessible (eg. they do not need registration). The following suggestions should inform your polling:</a:t>
            </a:r>
            <a:endParaRPr>
              <a:solidFill>
                <a:schemeClr val="dk1"/>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Familiarize yourself with the setting functions of the platform.</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Select the appropriate poll to allow a student to provide original comments.</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Adjust the settings as required (eg. You may wish to adjust the number of responses per student.)</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Create the quiz prior to the lesson using the question prompts.</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When conducting the poll, use the sharing function to display the poll results to students.  </a:t>
            </a:r>
            <a:endParaRPr>
              <a:solidFill>
                <a:srgbClr val="0E101A"/>
              </a:solidFill>
            </a:endParaRPr>
          </a:p>
          <a:p>
            <a:pPr marL="0" marR="0" lvl="0" indent="0" algn="l" rtl="0">
              <a:lnSpc>
                <a:spcPct val="100000"/>
              </a:lnSpc>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u="sng"/>
              <a:t>Activity 2:</a:t>
            </a:r>
            <a:endParaRPr b="1" u="sng"/>
          </a:p>
          <a:p>
            <a:pPr marL="0" lvl="0" indent="0" algn="l" rtl="0">
              <a:spcBef>
                <a:spcPts val="0"/>
              </a:spcBef>
              <a:spcAft>
                <a:spcPts val="0"/>
              </a:spcAft>
              <a:buNone/>
            </a:pPr>
            <a:endParaRPr b="1" u="sng"/>
          </a:p>
          <a:p>
            <a:pPr marL="0" lvl="0" indent="0" algn="l" rtl="0">
              <a:spcBef>
                <a:spcPts val="0"/>
              </a:spcBef>
              <a:spcAft>
                <a:spcPts val="0"/>
              </a:spcAft>
              <a:buNone/>
            </a:pPr>
            <a:r>
              <a:rPr lang="en-US"/>
              <a:t>This activity is mean to trigger critical thinking towards traditional expectations on masculinity.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solidFill>
                  <a:schemeClr val="dk1"/>
                </a:solidFill>
              </a:rPr>
              <a:t>Teachers can use a digital white board to create a comprehensive list of terms that the class generates.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b="1" u="sng">
                <a:solidFill>
                  <a:schemeClr val="dk1"/>
                </a:solidFill>
                <a:highlight>
                  <a:srgbClr val="FFFFFF"/>
                </a:highlight>
              </a:rPr>
              <a:t>Online Delivery Guide: White Board</a:t>
            </a:r>
            <a:endParaRPr b="1" u="sng">
              <a:solidFill>
                <a:schemeClr val="dk1"/>
              </a:solidFill>
              <a:highlight>
                <a:srgbClr val="FFFFFF"/>
              </a:highlight>
            </a:endParaRPr>
          </a:p>
          <a:p>
            <a:pPr marL="0" lvl="0" indent="0" algn="l" rtl="0">
              <a:spcBef>
                <a:spcPts val="0"/>
              </a:spcBef>
              <a:spcAft>
                <a:spcPts val="0"/>
              </a:spcAft>
              <a:buClr>
                <a:schemeClr val="dk1"/>
              </a:buClr>
              <a:buSzPts val="1100"/>
              <a:buFont typeface="Arial"/>
              <a:buNone/>
            </a:pPr>
            <a:endParaRPr b="1" u="sng">
              <a:solidFill>
                <a:schemeClr val="dk1"/>
              </a:solidFill>
              <a:highlight>
                <a:srgbClr val="FFFFFF"/>
              </a:highlight>
            </a:endParaRPr>
          </a:p>
          <a:p>
            <a:pPr marL="0" lvl="0" indent="0" algn="l" rtl="0">
              <a:spcBef>
                <a:spcPts val="0"/>
              </a:spcBef>
              <a:spcAft>
                <a:spcPts val="0"/>
              </a:spcAft>
              <a:buClr>
                <a:schemeClr val="dk1"/>
              </a:buClr>
              <a:buSzPts val="1100"/>
              <a:buFont typeface="Arial"/>
              <a:buNone/>
            </a:pPr>
            <a:r>
              <a:rPr lang="en-US">
                <a:solidFill>
                  <a:schemeClr val="dk1"/>
                </a:solidFill>
                <a:highlight>
                  <a:srgbClr val="FFFFFF"/>
                </a:highlight>
              </a:rPr>
              <a:t>Digital white boards allow educators and students to simultaneously add text and images to a single white board document. </a:t>
            </a:r>
            <a:endParaRPr>
              <a:solidFill>
                <a:schemeClr val="dk1"/>
              </a:solidFill>
              <a:highlight>
                <a:srgbClr val="FFFFFF"/>
              </a:highlight>
            </a:endParaRPr>
          </a:p>
          <a:p>
            <a:pPr marL="0" lvl="0" indent="0" algn="l" rtl="0">
              <a:spcBef>
                <a:spcPts val="0"/>
              </a:spcBef>
              <a:spcAft>
                <a:spcPts val="0"/>
              </a:spcAft>
              <a:buClr>
                <a:schemeClr val="dk1"/>
              </a:buClr>
              <a:buSzPts val="1100"/>
              <a:buFont typeface="Arial"/>
              <a:buNone/>
            </a:pPr>
            <a:endParaRPr>
              <a:solidFill>
                <a:schemeClr val="dk1"/>
              </a:solidFill>
              <a:highlight>
                <a:srgbClr val="FFFFFF"/>
              </a:highlight>
            </a:endParaRPr>
          </a:p>
          <a:p>
            <a:pPr marL="0" lvl="0" indent="0" algn="l" rtl="0">
              <a:spcBef>
                <a:spcPts val="0"/>
              </a:spcBef>
              <a:spcAft>
                <a:spcPts val="0"/>
              </a:spcAft>
              <a:buClr>
                <a:schemeClr val="dk1"/>
              </a:buClr>
              <a:buSzPts val="1100"/>
              <a:buFont typeface="Arial"/>
              <a:buNone/>
            </a:pPr>
            <a:r>
              <a:rPr lang="en-US">
                <a:solidFill>
                  <a:srgbClr val="0E101A"/>
                </a:solidFill>
                <a:highlight>
                  <a:srgbClr val="FFFFFF"/>
                </a:highlight>
              </a:rPr>
              <a:t>While individual teachers will use different online learning systems for student interaction, the most common platforms share similar features. </a:t>
            </a:r>
            <a:endParaRPr b="1" u="sng">
              <a:solidFill>
                <a:schemeClr val="dk1"/>
              </a:solidFill>
              <a:highlight>
                <a:srgbClr val="FFFFFF"/>
              </a:highlight>
            </a:endParaRPr>
          </a:p>
          <a:p>
            <a:pPr marL="0" lvl="0" indent="0" algn="l" rtl="0">
              <a:spcBef>
                <a:spcPts val="0"/>
              </a:spcBef>
              <a:spcAft>
                <a:spcPts val="0"/>
              </a:spcAft>
              <a:buClr>
                <a:schemeClr val="dk1"/>
              </a:buClr>
              <a:buSzPts val="1100"/>
              <a:buFont typeface="Arial"/>
              <a:buNone/>
            </a:pPr>
            <a:endParaRPr b="1" u="sng">
              <a:solidFill>
                <a:schemeClr val="dk1"/>
              </a:solidFill>
              <a:highlight>
                <a:srgbClr val="FFFFFF"/>
              </a:highlight>
            </a:endParaRPr>
          </a:p>
          <a:p>
            <a:pPr marL="0" lvl="0" indent="0" algn="l" rtl="0">
              <a:spcBef>
                <a:spcPts val="0"/>
              </a:spcBef>
              <a:spcAft>
                <a:spcPts val="0"/>
              </a:spcAft>
              <a:buClr>
                <a:schemeClr val="dk1"/>
              </a:buClr>
              <a:buSzPts val="1100"/>
              <a:buFont typeface="Arial"/>
              <a:buNone/>
            </a:pPr>
            <a:r>
              <a:rPr lang="en-US">
                <a:solidFill>
                  <a:schemeClr val="dk1"/>
                </a:solidFill>
                <a:highlight>
                  <a:srgbClr val="FFFFFF"/>
                </a:highlight>
              </a:rPr>
              <a:t>Suggested Digital Tool:</a:t>
            </a:r>
            <a:endParaRPr>
              <a:solidFill>
                <a:schemeClr val="dk1"/>
              </a:solidFill>
              <a:highlight>
                <a:srgbClr val="FFFFFF"/>
              </a:highlight>
            </a:endParaRPr>
          </a:p>
          <a:p>
            <a:pPr marL="0" lvl="0" indent="0" algn="l" rtl="0">
              <a:spcBef>
                <a:spcPts val="0"/>
              </a:spcBef>
              <a:spcAft>
                <a:spcPts val="0"/>
              </a:spcAft>
              <a:buClr>
                <a:schemeClr val="dk1"/>
              </a:buClr>
              <a:buSzPts val="1100"/>
              <a:buFont typeface="Arial"/>
              <a:buNone/>
            </a:pPr>
            <a:endParaRPr>
              <a:solidFill>
                <a:schemeClr val="dk1"/>
              </a:solidFill>
              <a:highlight>
                <a:srgbClr val="FFFFFF"/>
              </a:highlight>
            </a:endParaRPr>
          </a:p>
          <a:p>
            <a:pPr marL="457200" lvl="0" indent="-298450" algn="l" rtl="0">
              <a:spcBef>
                <a:spcPts val="0"/>
              </a:spcBef>
              <a:spcAft>
                <a:spcPts val="0"/>
              </a:spcAft>
              <a:buClr>
                <a:schemeClr val="dk1"/>
              </a:buClr>
              <a:buSzPts val="1100"/>
              <a:buAutoNum type="arabicPeriod"/>
            </a:pPr>
            <a:r>
              <a:rPr lang="en-US">
                <a:solidFill>
                  <a:schemeClr val="dk1"/>
                </a:solidFill>
                <a:highlight>
                  <a:srgbClr val="FFFFFF"/>
                </a:highlight>
              </a:rPr>
              <a:t>Digital White Boards are available on Zoom (</a:t>
            </a:r>
            <a:r>
              <a:rPr lang="en-US" i="1">
                <a:solidFill>
                  <a:schemeClr val="dk1"/>
                </a:solidFill>
                <a:highlight>
                  <a:srgbClr val="FFFFFF"/>
                </a:highlight>
              </a:rPr>
              <a:t>White Board</a:t>
            </a:r>
            <a:r>
              <a:rPr lang="en-US">
                <a:solidFill>
                  <a:schemeClr val="dk1"/>
                </a:solidFill>
                <a:highlight>
                  <a:srgbClr val="FFFFFF"/>
                </a:highlight>
              </a:rPr>
              <a:t> feature), </a:t>
            </a:r>
            <a:endParaRPr>
              <a:solidFill>
                <a:schemeClr val="dk1"/>
              </a:solidFill>
              <a:highlight>
                <a:srgbClr val="FFFFFF"/>
              </a:highlight>
            </a:endParaRPr>
          </a:p>
          <a:p>
            <a:pPr marL="457200" lvl="0" indent="-298450" algn="l" rtl="0">
              <a:spcBef>
                <a:spcPts val="0"/>
              </a:spcBef>
              <a:spcAft>
                <a:spcPts val="0"/>
              </a:spcAft>
              <a:buClr>
                <a:schemeClr val="dk1"/>
              </a:buClr>
              <a:buSzPts val="1100"/>
              <a:buAutoNum type="arabicPeriod"/>
            </a:pPr>
            <a:r>
              <a:rPr lang="en-US">
                <a:solidFill>
                  <a:schemeClr val="dk1"/>
                </a:solidFill>
                <a:highlight>
                  <a:srgbClr val="FFFFFF"/>
                </a:highlight>
              </a:rPr>
              <a:t>Microsoft Teams (</a:t>
            </a:r>
            <a:r>
              <a:rPr lang="en-US" i="1">
                <a:solidFill>
                  <a:schemeClr val="dk1"/>
                </a:solidFill>
                <a:highlight>
                  <a:srgbClr val="FFFFFF"/>
                </a:highlight>
              </a:rPr>
              <a:t>Microsoft WhiteBoard</a:t>
            </a:r>
            <a:r>
              <a:rPr lang="en-US">
                <a:solidFill>
                  <a:schemeClr val="dk1"/>
                </a:solidFill>
                <a:highlight>
                  <a:srgbClr val="FFFFFF"/>
                </a:highlight>
              </a:rPr>
              <a:t> feature), </a:t>
            </a:r>
            <a:endParaRPr>
              <a:solidFill>
                <a:schemeClr val="dk1"/>
              </a:solidFill>
              <a:highlight>
                <a:srgbClr val="FFFFFF"/>
              </a:highlight>
            </a:endParaRPr>
          </a:p>
          <a:p>
            <a:pPr marL="457200" lvl="0" indent="-298450" algn="l" rtl="0">
              <a:spcBef>
                <a:spcPts val="0"/>
              </a:spcBef>
              <a:spcAft>
                <a:spcPts val="0"/>
              </a:spcAft>
              <a:buClr>
                <a:schemeClr val="dk1"/>
              </a:buClr>
              <a:buSzPts val="1100"/>
              <a:buAutoNum type="arabicPeriod"/>
            </a:pPr>
            <a:r>
              <a:rPr lang="en-US">
                <a:solidFill>
                  <a:schemeClr val="dk1"/>
                </a:solidFill>
                <a:highlight>
                  <a:srgbClr val="FFFFFF"/>
                </a:highlight>
              </a:rPr>
              <a:t>Google Meets (</a:t>
            </a:r>
            <a:r>
              <a:rPr lang="en-US" i="1">
                <a:solidFill>
                  <a:schemeClr val="dk1"/>
                </a:solidFill>
                <a:highlight>
                  <a:srgbClr val="FFFFFF"/>
                </a:highlight>
              </a:rPr>
              <a:t>Jamboard</a:t>
            </a:r>
            <a:r>
              <a:rPr lang="en-US">
                <a:solidFill>
                  <a:schemeClr val="dk1"/>
                </a:solidFill>
                <a:highlight>
                  <a:srgbClr val="FFFFFF"/>
                </a:highlight>
              </a:rPr>
              <a:t> feature)</a:t>
            </a:r>
            <a:endParaRPr>
              <a:solidFill>
                <a:schemeClr val="dk1"/>
              </a:solidFill>
              <a:highlight>
                <a:srgbClr val="FFFFFF"/>
              </a:highlight>
            </a:endParaRPr>
          </a:p>
          <a:p>
            <a:pPr marL="0" lvl="0" indent="0" algn="l" rtl="0">
              <a:spcBef>
                <a:spcPts val="0"/>
              </a:spcBef>
              <a:spcAft>
                <a:spcPts val="0"/>
              </a:spcAft>
              <a:buClr>
                <a:schemeClr val="dk1"/>
              </a:buClr>
              <a:buSzPts val="1100"/>
              <a:buFont typeface="Arial"/>
              <a:buNone/>
            </a:pPr>
            <a:endParaRPr>
              <a:solidFill>
                <a:schemeClr val="dk1"/>
              </a:solidFill>
              <a:highlight>
                <a:srgbClr val="FFFFFF"/>
              </a:highlight>
            </a:endParaRPr>
          </a:p>
          <a:p>
            <a:pPr marL="0" lvl="0" indent="0" algn="l" rtl="0">
              <a:spcBef>
                <a:spcPts val="0"/>
              </a:spcBef>
              <a:spcAft>
                <a:spcPts val="0"/>
              </a:spcAft>
              <a:buClr>
                <a:schemeClr val="dk1"/>
              </a:buClr>
              <a:buSzPts val="1100"/>
              <a:buFont typeface="Arial"/>
              <a:buNone/>
            </a:pPr>
            <a:r>
              <a:rPr lang="en-US">
                <a:solidFill>
                  <a:schemeClr val="dk1"/>
                </a:solidFill>
                <a:highlight>
                  <a:srgbClr val="FFFFFF"/>
                </a:highlight>
              </a:rPr>
              <a:t>Apart from the suggested tools above, you can also use Google Jamboards (</a:t>
            </a:r>
            <a:r>
              <a:rPr lang="en-US" u="sng">
                <a:solidFill>
                  <a:srgbClr val="0000FF"/>
                </a:solidFill>
                <a:highlight>
                  <a:srgbClr val="FFFFFF"/>
                </a:highlight>
                <a:hlinkClick r:id="rId3">
                  <a:extLst>
                    <a:ext uri="{A12FA001-AC4F-418D-AE19-62706E023703}">
                      <ahyp:hlinkClr xmlns:ahyp="http://schemas.microsoft.com/office/drawing/2018/hyperlinkcolor" val="tx"/>
                    </a:ext>
                  </a:extLst>
                </a:hlinkClick>
              </a:rPr>
              <a:t>https://jamboard.google.com/</a:t>
            </a:r>
            <a:r>
              <a:rPr lang="en-US">
                <a:solidFill>
                  <a:schemeClr val="dk1"/>
                </a:solidFill>
                <a:highlight>
                  <a:srgbClr val="FFFFFF"/>
                </a:highlight>
              </a:rPr>
              <a:t>) to create a white board.  By clicking on the “Share” button can change privacy settings and invite students through e-mail or by sharing a link to collaborate in the same document.  </a:t>
            </a:r>
            <a:endParaRPr>
              <a:solidFill>
                <a:schemeClr val="dk1"/>
              </a:solidFill>
              <a:highlight>
                <a:srgbClr val="FFFFFF"/>
              </a:highlight>
            </a:endParaRPr>
          </a:p>
          <a:p>
            <a:pPr marL="0" lvl="0" indent="0" algn="l" rtl="0">
              <a:spcBef>
                <a:spcPts val="0"/>
              </a:spcBef>
              <a:spcAft>
                <a:spcPts val="0"/>
              </a:spcAft>
              <a:buNone/>
            </a:pPr>
            <a:endParaRPr/>
          </a:p>
        </p:txBody>
      </p:sp>
      <p:sp>
        <p:nvSpPr>
          <p:cNvPr id="230" name="Google Shape;230;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a:t>This list represents some of the characteristics that students might have come up with.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1" indent="0" algn="l" rtl="0">
              <a:lnSpc>
                <a:spcPct val="100000"/>
              </a:lnSpc>
              <a:spcBef>
                <a:spcPts val="0"/>
              </a:spcBef>
              <a:spcAft>
                <a:spcPts val="0"/>
              </a:spcAft>
              <a:buSzPts val="1100"/>
              <a:buNone/>
            </a:pPr>
            <a:r>
              <a:rPr lang="en-US"/>
              <a:t>This is an opportunity to unpack some of the terminology in the previous slide. Objectification and Stoicism are unpack here, but other terms can be included based on the educators decision. </a:t>
            </a:r>
            <a:endParaRPr/>
          </a:p>
          <a:p>
            <a:pPr marL="155448" lvl="1" indent="0" algn="l" rtl="0">
              <a:lnSpc>
                <a:spcPct val="100000"/>
              </a:lnSpc>
              <a:spcBef>
                <a:spcPts val="0"/>
              </a:spcBef>
              <a:spcAft>
                <a:spcPts val="0"/>
              </a:spcAft>
              <a:buSzPts val="1100"/>
              <a:buNone/>
            </a:pPr>
            <a:endParaRPr/>
          </a:p>
          <a:p>
            <a:pPr marL="0" lvl="0" indent="0" algn="l" rtl="0">
              <a:spcBef>
                <a:spcPts val="0"/>
              </a:spcBef>
              <a:spcAft>
                <a:spcPts val="0"/>
              </a:spcAft>
              <a:buNone/>
            </a:pPr>
            <a:r>
              <a:rPr lang="en-US">
                <a:solidFill>
                  <a:schemeClr val="dk1"/>
                </a:solidFill>
              </a:rPr>
              <a:t>Teachers can use a digital </a:t>
            </a:r>
            <a:r>
              <a:rPr lang="en-US" b="1">
                <a:solidFill>
                  <a:schemeClr val="dk1"/>
                </a:solidFill>
              </a:rPr>
              <a:t>Word Wall </a:t>
            </a:r>
            <a:r>
              <a:rPr lang="en-US">
                <a:solidFill>
                  <a:schemeClr val="dk1"/>
                </a:solidFill>
              </a:rPr>
              <a:t>to capture any new vocabulary in this lesson plan. </a:t>
            </a:r>
            <a:endParaRPr>
              <a:solidFill>
                <a:schemeClr val="dk1"/>
              </a:solidFill>
            </a:endParaRPr>
          </a:p>
          <a:p>
            <a:pPr marL="0" lvl="0" indent="0" algn="l" rtl="0">
              <a:spcBef>
                <a:spcPts val="0"/>
              </a:spcBef>
              <a:spcAft>
                <a:spcPts val="0"/>
              </a:spcAft>
              <a:buClr>
                <a:schemeClr val="dk1"/>
              </a:buClr>
              <a:buSzPts val="1100"/>
              <a:buFont typeface="Arial"/>
              <a:buNone/>
            </a:pPr>
            <a:endParaRPr>
              <a:solidFill>
                <a:srgbClr val="0E101A"/>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b="1" u="sng">
                <a:solidFill>
                  <a:srgbClr val="0E101A"/>
                </a:solidFill>
              </a:rPr>
              <a:t>Digital Delivery Guide: Word Wall</a:t>
            </a:r>
            <a:endParaRPr b="1" u="sng">
              <a:solidFill>
                <a:srgbClr val="0E101A"/>
              </a:solidFill>
            </a:endParaRPr>
          </a:p>
          <a:p>
            <a:pPr marL="0" lvl="0" indent="0" algn="l" rtl="0">
              <a:spcBef>
                <a:spcPts val="0"/>
              </a:spcBef>
              <a:spcAft>
                <a:spcPts val="0"/>
              </a:spcAft>
              <a:buClr>
                <a:schemeClr val="dk1"/>
              </a:buClr>
              <a:buSzPts val="1100"/>
              <a:buFont typeface="Arial"/>
              <a:buNone/>
            </a:pPr>
            <a:endParaRPr b="1" u="sng">
              <a:solidFill>
                <a:srgbClr val="0E101A"/>
              </a:solidFill>
            </a:endParaRPr>
          </a:p>
          <a:p>
            <a:pPr marL="0" lvl="0" indent="0" algn="l" rtl="0">
              <a:spcBef>
                <a:spcPts val="0"/>
              </a:spcBef>
              <a:spcAft>
                <a:spcPts val="0"/>
              </a:spcAft>
              <a:buClr>
                <a:schemeClr val="dk1"/>
              </a:buClr>
              <a:buSzPts val="1100"/>
              <a:buFont typeface="Arial"/>
              <a:buNone/>
            </a:pPr>
            <a:r>
              <a:rPr lang="en-US">
                <a:solidFill>
                  <a:schemeClr val="dk1"/>
                </a:solidFill>
              </a:rPr>
              <a:t>Word walls help students retain new vocabulary. You might consider creating a digital word wall with the new vocabulary words covered in this session</a:t>
            </a:r>
            <a:endParaRPr b="1" u="sng">
              <a:solidFill>
                <a:schemeClr val="dk1"/>
              </a:solidFill>
            </a:endParaRPr>
          </a:p>
          <a:p>
            <a:pPr marL="0" lvl="0" indent="0" algn="l" rtl="0">
              <a:spcBef>
                <a:spcPts val="0"/>
              </a:spcBef>
              <a:spcAft>
                <a:spcPts val="0"/>
              </a:spcAft>
              <a:buClr>
                <a:schemeClr val="dk1"/>
              </a:buClr>
              <a:buSzPts val="1100"/>
              <a:buFont typeface="Arial"/>
              <a:buNone/>
            </a:pPr>
            <a:endParaRPr>
              <a:solidFill>
                <a:srgbClr val="0E101A"/>
              </a:solidFill>
              <a:latin typeface="Times"/>
              <a:ea typeface="Times"/>
              <a:cs typeface="Times"/>
              <a:sym typeface="Times"/>
            </a:endParaRPr>
          </a:p>
          <a:p>
            <a:pPr marL="0" lvl="0" indent="0" algn="l" rtl="0">
              <a:spcBef>
                <a:spcPts val="0"/>
              </a:spcBef>
              <a:spcAft>
                <a:spcPts val="0"/>
              </a:spcAft>
              <a:buClr>
                <a:schemeClr val="dk1"/>
              </a:buClr>
              <a:buSzPts val="1100"/>
              <a:buFont typeface="Arial"/>
              <a:buNone/>
            </a:pPr>
            <a:r>
              <a:rPr lang="en-US">
                <a:solidFill>
                  <a:srgbClr val="0E101A"/>
                </a:solidFill>
              </a:rPr>
              <a:t>Suggested digital tool:  </a:t>
            </a:r>
            <a:endParaRPr>
              <a:solidFill>
                <a:srgbClr val="0E101A"/>
              </a:solidFill>
            </a:endParaRPr>
          </a:p>
          <a:p>
            <a:pPr marL="457200" lvl="0" indent="-387350" algn="l" rtl="0">
              <a:spcBef>
                <a:spcPts val="0"/>
              </a:spcBef>
              <a:spcAft>
                <a:spcPts val="0"/>
              </a:spcAft>
              <a:buClr>
                <a:srgbClr val="4A6EE0"/>
              </a:buClr>
              <a:buSzPts val="1100"/>
              <a:buFont typeface="Arial"/>
              <a:buAutoNum type="arabicPeriod"/>
            </a:pPr>
            <a:r>
              <a:rPr lang="en-US" i="1">
                <a:solidFill>
                  <a:srgbClr val="0E101A"/>
                </a:solidFill>
              </a:rPr>
              <a:t>Padlet </a:t>
            </a:r>
            <a:r>
              <a:rPr lang="en-US" i="1" u="sng">
                <a:solidFill>
                  <a:srgbClr val="0563C1"/>
                </a:solidFill>
                <a:hlinkClick r:id="rId3">
                  <a:extLst>
                    <a:ext uri="{A12FA001-AC4F-418D-AE19-62706E023703}">
                      <ahyp:hlinkClr xmlns:ahyp="http://schemas.microsoft.com/office/drawing/2018/hyperlinkcolor" val="tx"/>
                    </a:ext>
                  </a:extLst>
                </a:hlinkClick>
              </a:rPr>
              <a:t>http://padlet.com/</a:t>
            </a:r>
            <a:endParaRPr i="1" u="sng">
              <a:solidFill>
                <a:srgbClr val="4A6EE0"/>
              </a:solidFill>
            </a:endParaRPr>
          </a:p>
          <a:p>
            <a:pPr marL="457200" lvl="0" indent="-387350" algn="l" rtl="0">
              <a:spcBef>
                <a:spcPts val="0"/>
              </a:spcBef>
              <a:spcAft>
                <a:spcPts val="0"/>
              </a:spcAft>
              <a:buClr>
                <a:srgbClr val="4A6EE0"/>
              </a:buClr>
              <a:buSzPts val="1100"/>
              <a:buFont typeface="Arial"/>
              <a:buAutoNum type="arabicPeriod"/>
            </a:pPr>
            <a:r>
              <a:rPr lang="en-US" i="1">
                <a:solidFill>
                  <a:srgbClr val="0E101A"/>
                </a:solidFill>
              </a:rPr>
              <a:t>Google Doc </a:t>
            </a:r>
            <a:r>
              <a:rPr lang="en-US" i="1" u="sng">
                <a:solidFill>
                  <a:srgbClr val="0563C1"/>
                </a:solidFill>
                <a:hlinkClick r:id="rId4">
                  <a:extLst>
                    <a:ext uri="{A12FA001-AC4F-418D-AE19-62706E023703}">
                      <ahyp:hlinkClr xmlns:ahyp="http://schemas.microsoft.com/office/drawing/2018/hyperlinkcolor" val="tx"/>
                    </a:ext>
                  </a:extLst>
                </a:hlinkClick>
              </a:rPr>
              <a:t>https://www.google.com/docs/about/</a:t>
            </a:r>
            <a:endParaRPr i="1" u="sng">
              <a:solidFill>
                <a:srgbClr val="4A6EE0"/>
              </a:solidFill>
            </a:endParaRPr>
          </a:p>
          <a:p>
            <a:pPr marL="457200" lvl="0" indent="-387350" algn="l" rtl="0">
              <a:spcBef>
                <a:spcPts val="0"/>
              </a:spcBef>
              <a:spcAft>
                <a:spcPts val="0"/>
              </a:spcAft>
              <a:buClr>
                <a:srgbClr val="4A6EE0"/>
              </a:buClr>
              <a:buSzPts val="1100"/>
              <a:buFont typeface="Arial"/>
              <a:buAutoNum type="arabicPeriod"/>
            </a:pPr>
            <a:r>
              <a:rPr lang="en-US" i="1">
                <a:solidFill>
                  <a:srgbClr val="0E101A"/>
                </a:solidFill>
              </a:rPr>
              <a:t>Zoho Docs </a:t>
            </a:r>
            <a:r>
              <a:rPr lang="en-US" i="1" u="sng">
                <a:solidFill>
                  <a:srgbClr val="0563C1"/>
                </a:solidFill>
                <a:hlinkClick r:id="rId5">
                  <a:extLst>
                    <a:ext uri="{A12FA001-AC4F-418D-AE19-62706E023703}">
                      <ahyp:hlinkClr xmlns:ahyp="http://schemas.microsoft.com/office/drawing/2018/hyperlinkcolor" val="tx"/>
                    </a:ext>
                  </a:extLst>
                </a:hlinkClick>
              </a:rPr>
              <a:t>https://www.zoho.com/docs/</a:t>
            </a:r>
            <a:endParaRPr i="1" u="sng">
              <a:solidFill>
                <a:srgbClr val="4A6EE0"/>
              </a:solidFill>
            </a:endParaRPr>
          </a:p>
          <a:p>
            <a:pPr marL="0" lvl="0" indent="0" algn="l" rtl="0">
              <a:spcBef>
                <a:spcPts val="0"/>
              </a:spcBef>
              <a:spcAft>
                <a:spcPts val="0"/>
              </a:spcAft>
              <a:buClr>
                <a:schemeClr val="dk1"/>
              </a:buClr>
              <a:buSzPts val="1100"/>
              <a:buFont typeface="Arial"/>
              <a:buNone/>
            </a:pPr>
            <a:br>
              <a:rPr lang="en-US">
                <a:solidFill>
                  <a:srgbClr val="0E101A"/>
                </a:solidFill>
              </a:rPr>
            </a:br>
            <a:r>
              <a:rPr lang="en-US">
                <a:solidFill>
                  <a:srgbClr val="0E101A"/>
                </a:solidFill>
              </a:rPr>
              <a:t>Accessibility is the key to an effective word wall. Students need to be able to refer back to the definitions with ease. A digital word wall creates an online repository of ideas and concepts. Use the following suggestions when creating a digital world wall.</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Choose a platform that allows collaborative editing. </a:t>
            </a:r>
            <a:endParaRPr>
              <a:solidFill>
                <a:srgbClr val="0E101A"/>
              </a:solidFill>
            </a:endParaRPr>
          </a:p>
          <a:p>
            <a:pPr marL="914400" lvl="1" indent="-387350" algn="l" rtl="0">
              <a:spcBef>
                <a:spcPts val="0"/>
              </a:spcBef>
              <a:spcAft>
                <a:spcPts val="0"/>
              </a:spcAft>
              <a:buClr>
                <a:srgbClr val="0E101A"/>
              </a:buClr>
              <a:buSzPts val="1100"/>
              <a:buFont typeface="Arial"/>
              <a:buAutoNum type="arabicPeriod"/>
            </a:pPr>
            <a:r>
              <a:rPr lang="en-US">
                <a:solidFill>
                  <a:srgbClr val="0E101A"/>
                </a:solidFill>
              </a:rPr>
              <a:t>Invite students to the Digital word wall </a:t>
            </a:r>
            <a:endParaRPr b="1" u="sng">
              <a:solidFill>
                <a:schemeClr val="dk1"/>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5448" lvl="1" indent="0" algn="l" rtl="0">
              <a:spcBef>
                <a:spcPts val="0"/>
              </a:spcBef>
              <a:spcAft>
                <a:spcPts val="0"/>
              </a:spcAft>
              <a:buClr>
                <a:schemeClr val="dk1"/>
              </a:buClr>
              <a:buSzPts val="1100"/>
              <a:buFont typeface="Arial"/>
              <a:buNone/>
            </a:pPr>
            <a:r>
              <a:rPr lang="en-US">
                <a:solidFill>
                  <a:schemeClr val="dk1"/>
                </a:solidFill>
              </a:rPr>
              <a:t>This is an opportunity to unpack some of the terminology in the previous slide. Objectification and Stoicism are unpack here, but other terms can be included based on the educators decision.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atin typeface="Oswald"/>
                <a:ea typeface="Oswald"/>
                <a:cs typeface="Oswald"/>
                <a:sym typeface="Oswal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 name="Google Shape;13;p38"/>
          <p:cNvSpPr txBox="1">
            <a:spLocks noGrp="1"/>
          </p:cNvSpPr>
          <p:nvPr>
            <p:ph type="subTitle" idx="1"/>
          </p:nvPr>
        </p:nvSpPr>
        <p:spPr>
          <a:xfrm>
            <a:off x="311700" y="2834125"/>
            <a:ext cx="8520600" cy="1132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atin typeface="Oswald"/>
                <a:ea typeface="Oswald"/>
                <a:cs typeface="Oswald"/>
                <a:sym typeface="Oswa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5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5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7" name="Google Shape;57;p5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8" name="Google Shape;58;p5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9" name="Google Shape;59;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0"/>
        <p:cNvGrpSpPr/>
        <p:nvPr/>
      </p:nvGrpSpPr>
      <p:grpSpPr>
        <a:xfrm>
          <a:off x="0" y="0"/>
          <a:ext cx="0" cy="0"/>
          <a:chOff x="0" y="0"/>
          <a:chExt cx="0" cy="0"/>
        </a:xfrm>
      </p:grpSpPr>
      <p:sp>
        <p:nvSpPr>
          <p:cNvPr id="61" name="Google Shape;61;p5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62" name="Google Shape;62;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
        <p:cNvGrpSpPr/>
        <p:nvPr/>
      </p:nvGrpSpPr>
      <p:grpSpPr>
        <a:xfrm>
          <a:off x="0" y="0"/>
          <a:ext cx="0" cy="0"/>
          <a:chOff x="0" y="0"/>
          <a:chExt cx="0" cy="0"/>
        </a:xfrm>
      </p:grpSpPr>
      <p:sp>
        <p:nvSpPr>
          <p:cNvPr id="64" name="Google Shape;64;p4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5" name="Google Shape;65;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6"/>
        <p:cNvGrpSpPr/>
        <p:nvPr/>
      </p:nvGrpSpPr>
      <p:grpSpPr>
        <a:xfrm>
          <a:off x="0" y="0"/>
          <a:ext cx="0" cy="0"/>
          <a:chOff x="0" y="0"/>
          <a:chExt cx="0" cy="0"/>
        </a:xfrm>
      </p:grpSpPr>
      <p:sp>
        <p:nvSpPr>
          <p:cNvPr id="67" name="Google Shape;67;p5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68" name="Google Shape;68;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9"/>
        <p:cNvGrpSpPr/>
        <p:nvPr/>
      </p:nvGrpSpPr>
      <p:grpSpPr>
        <a:xfrm>
          <a:off x="0" y="0"/>
          <a:ext cx="0" cy="0"/>
          <a:chOff x="0" y="0"/>
          <a:chExt cx="0" cy="0"/>
        </a:xfrm>
      </p:grpSpPr>
      <p:sp>
        <p:nvSpPr>
          <p:cNvPr id="70" name="Google Shape;70;p5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71" name="Google Shape;71;p5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72" name="Google Shape;72;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79"/>
        <p:cNvGrpSpPr/>
        <p:nvPr/>
      </p:nvGrpSpPr>
      <p:grpSpPr>
        <a:xfrm>
          <a:off x="0" y="0"/>
          <a:ext cx="0" cy="0"/>
          <a:chOff x="0" y="0"/>
          <a:chExt cx="0" cy="0"/>
        </a:xfrm>
      </p:grpSpPr>
      <p:pic>
        <p:nvPicPr>
          <p:cNvPr id="80" name="Google Shape;80;ge5985e343e_0_148" descr="Google Shape;9;p28"/>
          <p:cNvPicPr preferRelativeResize="0"/>
          <p:nvPr/>
        </p:nvPicPr>
        <p:blipFill rotWithShape="1">
          <a:blip r:embed="rId2">
            <a:alphaModFix/>
          </a:blip>
          <a:srcRect t="16420" b="16007"/>
          <a:stretch/>
        </p:blipFill>
        <p:spPr>
          <a:xfrm>
            <a:off x="311699" y="4285924"/>
            <a:ext cx="1269126" cy="857576"/>
          </a:xfrm>
          <a:prstGeom prst="rect">
            <a:avLst/>
          </a:prstGeom>
          <a:noFill/>
          <a:ln>
            <a:noFill/>
          </a:ln>
        </p:spPr>
      </p:pic>
      <p:sp>
        <p:nvSpPr>
          <p:cNvPr id="81" name="Google Shape;81;ge5985e343e_0_148"/>
          <p:cNvSpPr txBox="1"/>
          <p:nvPr/>
        </p:nvSpPr>
        <p:spPr>
          <a:xfrm>
            <a:off x="1384499" y="4649525"/>
            <a:ext cx="13947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82" name="Google Shape;82;ge5985e343e_0_148"/>
          <p:cNvSpPr txBox="1">
            <a:spLocks noGrp="1"/>
          </p:cNvSpPr>
          <p:nvPr>
            <p:ph type="title"/>
          </p:nvPr>
        </p:nvSpPr>
        <p:spPr>
          <a:xfrm>
            <a:off x="311708" y="744574"/>
            <a:ext cx="8520600" cy="2052600"/>
          </a:xfrm>
          <a:prstGeom prst="rect">
            <a:avLst/>
          </a:prstGeom>
          <a:noFill/>
          <a:ln>
            <a:noFill/>
          </a:ln>
        </p:spPr>
        <p:txBody>
          <a:bodyPr spcFirstLastPara="1" wrap="square" lIns="91400" tIns="91400" rIns="91400" bIns="91400" anchor="b" anchorCtr="0">
            <a:normAutofit/>
          </a:bodyPr>
          <a:lstStyle>
            <a:lvl1pPr lvl="0" algn="ctr" rtl="0">
              <a:lnSpc>
                <a:spcPct val="100000"/>
              </a:lnSpc>
              <a:spcBef>
                <a:spcPts val="0"/>
              </a:spcBef>
              <a:spcAft>
                <a:spcPts val="0"/>
              </a:spcAft>
              <a:buClr>
                <a:srgbClr val="000000"/>
              </a:buClr>
              <a:buSzPts val="5200"/>
              <a:buFont typeface="Oswald"/>
              <a:buNone/>
              <a:defRPr sz="5200">
                <a:latin typeface="Oswald"/>
                <a:ea typeface="Oswald"/>
                <a:cs typeface="Oswald"/>
                <a:sym typeface="Oswald"/>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83" name="Google Shape;83;ge5985e343e_0_148"/>
          <p:cNvSpPr txBox="1">
            <a:spLocks noGrp="1"/>
          </p:cNvSpPr>
          <p:nvPr>
            <p:ph type="body" idx="1"/>
          </p:nvPr>
        </p:nvSpPr>
        <p:spPr>
          <a:xfrm>
            <a:off x="311699" y="2834125"/>
            <a:ext cx="8520600" cy="1132200"/>
          </a:xfrm>
          <a:prstGeom prst="rect">
            <a:avLst/>
          </a:prstGeom>
          <a:noFill/>
          <a:ln>
            <a:noFill/>
          </a:ln>
        </p:spPr>
        <p:txBody>
          <a:bodyPr spcFirstLastPara="1" wrap="square" lIns="91400" tIns="91400" rIns="91400" bIns="91400" anchor="t" anchorCtr="0">
            <a:normAutofit/>
          </a:bodyPr>
          <a:lstStyle>
            <a:lvl1pPr marL="457200" lvl="0" indent="-228600" algn="ctr" rtl="0">
              <a:lnSpc>
                <a:spcPct val="100000"/>
              </a:lnSpc>
              <a:spcBef>
                <a:spcPts val="0"/>
              </a:spcBef>
              <a:spcAft>
                <a:spcPts val="0"/>
              </a:spcAft>
              <a:buClr>
                <a:srgbClr val="585858"/>
              </a:buClr>
              <a:buSzPts val="2800"/>
              <a:buFont typeface="Oswald"/>
              <a:buNone/>
              <a:defRPr sz="2800">
                <a:latin typeface="Oswald"/>
                <a:ea typeface="Oswald"/>
                <a:cs typeface="Oswald"/>
                <a:sym typeface="Oswald"/>
              </a:defRPr>
            </a:lvl1pPr>
            <a:lvl2pPr marL="914400" lvl="1" indent="-228600" algn="ctr" rtl="0">
              <a:lnSpc>
                <a:spcPct val="100000"/>
              </a:lnSpc>
              <a:spcBef>
                <a:spcPts val="0"/>
              </a:spcBef>
              <a:spcAft>
                <a:spcPts val="0"/>
              </a:spcAft>
              <a:buClr>
                <a:srgbClr val="585858"/>
              </a:buClr>
              <a:buSzPts val="2800"/>
              <a:buFont typeface="Oswald"/>
              <a:buNone/>
              <a:defRPr sz="2800">
                <a:latin typeface="Oswald"/>
                <a:ea typeface="Oswald"/>
                <a:cs typeface="Oswald"/>
                <a:sym typeface="Oswald"/>
              </a:defRPr>
            </a:lvl2pPr>
            <a:lvl3pPr marL="1371600" lvl="2" indent="-228600" algn="ctr" rtl="0">
              <a:lnSpc>
                <a:spcPct val="100000"/>
              </a:lnSpc>
              <a:spcBef>
                <a:spcPts val="0"/>
              </a:spcBef>
              <a:spcAft>
                <a:spcPts val="0"/>
              </a:spcAft>
              <a:buClr>
                <a:srgbClr val="585858"/>
              </a:buClr>
              <a:buSzPts val="2800"/>
              <a:buFont typeface="Oswald"/>
              <a:buNone/>
              <a:defRPr sz="2800">
                <a:latin typeface="Oswald"/>
                <a:ea typeface="Oswald"/>
                <a:cs typeface="Oswald"/>
                <a:sym typeface="Oswald"/>
              </a:defRPr>
            </a:lvl3pPr>
            <a:lvl4pPr marL="1828800" lvl="3" indent="-228600" algn="ctr" rtl="0">
              <a:lnSpc>
                <a:spcPct val="100000"/>
              </a:lnSpc>
              <a:spcBef>
                <a:spcPts val="0"/>
              </a:spcBef>
              <a:spcAft>
                <a:spcPts val="0"/>
              </a:spcAft>
              <a:buClr>
                <a:srgbClr val="585858"/>
              </a:buClr>
              <a:buSzPts val="2800"/>
              <a:buFont typeface="Oswald"/>
              <a:buNone/>
              <a:defRPr sz="2800">
                <a:latin typeface="Oswald"/>
                <a:ea typeface="Oswald"/>
                <a:cs typeface="Oswald"/>
                <a:sym typeface="Oswald"/>
              </a:defRPr>
            </a:lvl4pPr>
            <a:lvl5pPr marL="2286000" lvl="4" indent="-228600" algn="ctr" rtl="0">
              <a:lnSpc>
                <a:spcPct val="100000"/>
              </a:lnSpc>
              <a:spcBef>
                <a:spcPts val="0"/>
              </a:spcBef>
              <a:spcAft>
                <a:spcPts val="0"/>
              </a:spcAft>
              <a:buClr>
                <a:srgbClr val="585858"/>
              </a:buClr>
              <a:buSzPts val="2800"/>
              <a:buFont typeface="Oswald"/>
              <a:buNone/>
              <a:defRPr sz="2800">
                <a:latin typeface="Oswald"/>
                <a:ea typeface="Oswald"/>
                <a:cs typeface="Oswald"/>
                <a:sym typeface="Oswald"/>
              </a:defRPr>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84" name="Google Shape;84;ge5985e343e_0_148"/>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_AND_BODY" type="tx">
  <p:cSld name="TITLE_AND_BODY">
    <p:bg>
      <p:bgPr>
        <a:solidFill>
          <a:srgbClr val="FFFFFF"/>
        </a:solidFill>
        <a:effectLst/>
      </p:bgPr>
    </p:bg>
    <p:spTree>
      <p:nvGrpSpPr>
        <p:cNvPr id="1" name="Shape 85"/>
        <p:cNvGrpSpPr/>
        <p:nvPr/>
      </p:nvGrpSpPr>
      <p:grpSpPr>
        <a:xfrm>
          <a:off x="0" y="0"/>
          <a:ext cx="0" cy="0"/>
          <a:chOff x="0" y="0"/>
          <a:chExt cx="0" cy="0"/>
        </a:xfrm>
      </p:grpSpPr>
      <p:sp>
        <p:nvSpPr>
          <p:cNvPr id="86" name="Google Shape;86;ge5985e343e_0_154"/>
          <p:cNvSpPr/>
          <p:nvPr/>
        </p:nvSpPr>
        <p:spPr>
          <a:xfrm>
            <a:off x="0" y="4463500"/>
            <a:ext cx="9144000" cy="6801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7" name="Google Shape;87;ge5985e343e_0_154" descr="Google Shape;48;p30"/>
          <p:cNvPicPr preferRelativeResize="0"/>
          <p:nvPr/>
        </p:nvPicPr>
        <p:blipFill rotWithShape="1">
          <a:blip r:embed="rId2">
            <a:alphaModFix/>
          </a:blip>
          <a:srcRect t="18188" b="18303"/>
          <a:stretch/>
        </p:blipFill>
        <p:spPr>
          <a:xfrm>
            <a:off x="311699" y="4254949"/>
            <a:ext cx="1320801" cy="838826"/>
          </a:xfrm>
          <a:prstGeom prst="rect">
            <a:avLst/>
          </a:prstGeom>
          <a:noFill/>
          <a:ln>
            <a:noFill/>
          </a:ln>
        </p:spPr>
      </p:pic>
      <p:sp>
        <p:nvSpPr>
          <p:cNvPr id="88" name="Google Shape;88;ge5985e343e_0_154"/>
          <p:cNvSpPr txBox="1"/>
          <p:nvPr/>
        </p:nvSpPr>
        <p:spPr>
          <a:xfrm>
            <a:off x="1450350" y="4684400"/>
            <a:ext cx="14052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89" name="Google Shape;89;ge5985e343e_0_154"/>
          <p:cNvSpPr txBox="1">
            <a:spLocks noGrp="1"/>
          </p:cNvSpPr>
          <p:nvPr>
            <p:ph type="title"/>
          </p:nvPr>
        </p:nvSpPr>
        <p:spPr>
          <a:xfrm>
            <a:off x="311699" y="445025"/>
            <a:ext cx="8520600" cy="572700"/>
          </a:xfrm>
          <a:prstGeom prst="rect">
            <a:avLst/>
          </a:prstGeom>
          <a:noFill/>
          <a:ln>
            <a:noFill/>
          </a:ln>
        </p:spPr>
        <p:txBody>
          <a:bodyPr spcFirstLastPara="1" wrap="square" lIns="91400" tIns="91400" rIns="91400" bIns="91400" anchor="t" anchorCtr="0">
            <a:normAutofit/>
          </a:bodyPr>
          <a:lstStyle>
            <a:lvl1pPr lvl="0" algn="l" rtl="0">
              <a:lnSpc>
                <a:spcPct val="100000"/>
              </a:lnSpc>
              <a:spcBef>
                <a:spcPts val="0"/>
              </a:spcBef>
              <a:spcAft>
                <a:spcPts val="0"/>
              </a:spcAft>
              <a:buClr>
                <a:srgbClr val="000000"/>
              </a:buClr>
              <a:buSzPts val="2800"/>
              <a:buFont typeface="Oswald"/>
              <a:buNone/>
              <a:defRPr>
                <a:latin typeface="Oswald"/>
                <a:ea typeface="Oswald"/>
                <a:cs typeface="Oswald"/>
                <a:sym typeface="Oswald"/>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90" name="Google Shape;90;ge5985e343e_0_154"/>
          <p:cNvSpPr txBox="1">
            <a:spLocks noGrp="1"/>
          </p:cNvSpPr>
          <p:nvPr>
            <p:ph type="body" idx="1"/>
          </p:nvPr>
        </p:nvSpPr>
        <p:spPr>
          <a:xfrm>
            <a:off x="311699" y="1152475"/>
            <a:ext cx="8520600" cy="3416400"/>
          </a:xfrm>
          <a:prstGeom prst="rect">
            <a:avLst/>
          </a:prstGeom>
          <a:noFill/>
          <a:ln>
            <a:noFill/>
          </a:ln>
        </p:spPr>
        <p:txBody>
          <a:bodyPr spcFirstLastPara="1" wrap="square" lIns="91400" tIns="91400" rIns="91400" bIns="91400" anchor="t" anchorCtr="0">
            <a:normAutofit/>
          </a:bodyPr>
          <a:lstStyle>
            <a:lvl1pPr marL="457200" lvl="0" indent="-368300" algn="l" rtl="0">
              <a:lnSpc>
                <a:spcPct val="115000"/>
              </a:lnSpc>
              <a:spcBef>
                <a:spcPts val="0"/>
              </a:spcBef>
              <a:spcAft>
                <a:spcPts val="0"/>
              </a:spcAft>
              <a:buSzPts val="2200"/>
              <a:buChar char="●"/>
              <a:defRPr sz="2200">
                <a:latin typeface="Lora"/>
                <a:ea typeface="Lora"/>
                <a:cs typeface="Lora"/>
                <a:sym typeface="Lora"/>
              </a:defRPr>
            </a:lvl1pPr>
            <a:lvl2pPr marL="914400" lvl="1" indent="-368300" algn="l" rtl="0">
              <a:lnSpc>
                <a:spcPct val="115000"/>
              </a:lnSpc>
              <a:spcBef>
                <a:spcPts val="0"/>
              </a:spcBef>
              <a:spcAft>
                <a:spcPts val="0"/>
              </a:spcAft>
              <a:buSzPts val="2200"/>
              <a:buChar char="○"/>
              <a:defRPr sz="2200">
                <a:latin typeface="Lora"/>
                <a:ea typeface="Lora"/>
                <a:cs typeface="Lora"/>
                <a:sym typeface="Lora"/>
              </a:defRPr>
            </a:lvl2pPr>
            <a:lvl3pPr marL="1371600" lvl="2" indent="-368300" algn="l" rtl="0">
              <a:lnSpc>
                <a:spcPct val="115000"/>
              </a:lnSpc>
              <a:spcBef>
                <a:spcPts val="0"/>
              </a:spcBef>
              <a:spcAft>
                <a:spcPts val="0"/>
              </a:spcAft>
              <a:buSzPts val="2200"/>
              <a:buChar char="■"/>
              <a:defRPr sz="2200">
                <a:latin typeface="Lora"/>
                <a:ea typeface="Lora"/>
                <a:cs typeface="Lora"/>
                <a:sym typeface="Lora"/>
              </a:defRPr>
            </a:lvl3pPr>
            <a:lvl4pPr marL="1828800" lvl="3" indent="-368300" algn="l" rtl="0">
              <a:lnSpc>
                <a:spcPct val="115000"/>
              </a:lnSpc>
              <a:spcBef>
                <a:spcPts val="0"/>
              </a:spcBef>
              <a:spcAft>
                <a:spcPts val="0"/>
              </a:spcAft>
              <a:buSzPts val="2200"/>
              <a:buChar char="●"/>
              <a:defRPr sz="2200">
                <a:latin typeface="Lora"/>
                <a:ea typeface="Lora"/>
                <a:cs typeface="Lora"/>
                <a:sym typeface="Lora"/>
              </a:defRPr>
            </a:lvl4pPr>
            <a:lvl5pPr marL="2286000" lvl="4" indent="-368300" algn="l" rtl="0">
              <a:lnSpc>
                <a:spcPct val="115000"/>
              </a:lnSpc>
              <a:spcBef>
                <a:spcPts val="0"/>
              </a:spcBef>
              <a:spcAft>
                <a:spcPts val="0"/>
              </a:spcAft>
              <a:buSzPts val="2200"/>
              <a:buChar char="○"/>
              <a:defRPr sz="2200">
                <a:latin typeface="Lora"/>
                <a:ea typeface="Lora"/>
                <a:cs typeface="Lora"/>
                <a:sym typeface="Lora"/>
              </a:defRPr>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91" name="Google Shape;91;ge5985e343e_0_154"/>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_AND_TWO_COLUMNS" type="twoColTx">
  <p:cSld name="TITLE_AND_TWO_COLUMNS">
    <p:bg>
      <p:bgPr>
        <a:solidFill>
          <a:srgbClr val="FFFFFF"/>
        </a:solidFill>
        <a:effectLst/>
      </p:bgPr>
    </p:bg>
    <p:spTree>
      <p:nvGrpSpPr>
        <p:cNvPr id="1" name="Shape 92"/>
        <p:cNvGrpSpPr/>
        <p:nvPr/>
      </p:nvGrpSpPr>
      <p:grpSpPr>
        <a:xfrm>
          <a:off x="0" y="0"/>
          <a:ext cx="0" cy="0"/>
          <a:chOff x="0" y="0"/>
          <a:chExt cx="0" cy="0"/>
        </a:xfrm>
      </p:grpSpPr>
      <p:sp>
        <p:nvSpPr>
          <p:cNvPr id="93" name="Google Shape;93;ge5985e343e_0_161"/>
          <p:cNvSpPr/>
          <p:nvPr/>
        </p:nvSpPr>
        <p:spPr>
          <a:xfrm>
            <a:off x="0" y="4463500"/>
            <a:ext cx="9144000" cy="6801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e5985e343e_0_161" descr="Google Shape;48;p30"/>
          <p:cNvPicPr preferRelativeResize="0"/>
          <p:nvPr/>
        </p:nvPicPr>
        <p:blipFill rotWithShape="1">
          <a:blip r:embed="rId2">
            <a:alphaModFix/>
          </a:blip>
          <a:srcRect t="18188" b="18303"/>
          <a:stretch/>
        </p:blipFill>
        <p:spPr>
          <a:xfrm>
            <a:off x="311699" y="4254949"/>
            <a:ext cx="1320801" cy="838826"/>
          </a:xfrm>
          <a:prstGeom prst="rect">
            <a:avLst/>
          </a:prstGeom>
          <a:noFill/>
          <a:ln>
            <a:noFill/>
          </a:ln>
        </p:spPr>
      </p:pic>
      <p:sp>
        <p:nvSpPr>
          <p:cNvPr id="95" name="Google Shape;95;ge5985e343e_0_161"/>
          <p:cNvSpPr txBox="1"/>
          <p:nvPr/>
        </p:nvSpPr>
        <p:spPr>
          <a:xfrm>
            <a:off x="1450350" y="4684400"/>
            <a:ext cx="14052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96" name="Google Shape;96;ge5985e343e_0_161"/>
          <p:cNvSpPr txBox="1">
            <a:spLocks noGrp="1"/>
          </p:cNvSpPr>
          <p:nvPr>
            <p:ph type="title"/>
          </p:nvPr>
        </p:nvSpPr>
        <p:spPr>
          <a:xfrm>
            <a:off x="311699" y="445025"/>
            <a:ext cx="8520600" cy="572700"/>
          </a:xfrm>
          <a:prstGeom prst="rect">
            <a:avLst/>
          </a:prstGeom>
          <a:noFill/>
          <a:ln>
            <a:noFill/>
          </a:ln>
        </p:spPr>
        <p:txBody>
          <a:bodyPr spcFirstLastPara="1" wrap="square" lIns="91400" tIns="91400" rIns="91400" bIns="91400" anchor="t" anchorCtr="0">
            <a:normAutofit/>
          </a:bodyPr>
          <a:lstStyle>
            <a:lvl1pPr lvl="0" algn="l" rtl="0">
              <a:lnSpc>
                <a:spcPct val="100000"/>
              </a:lnSpc>
              <a:spcBef>
                <a:spcPts val="0"/>
              </a:spcBef>
              <a:spcAft>
                <a:spcPts val="0"/>
              </a:spcAft>
              <a:buClr>
                <a:srgbClr val="000000"/>
              </a:buClr>
              <a:buSzPts val="1800"/>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97" name="Google Shape;97;ge5985e343e_0_161"/>
          <p:cNvSpPr txBox="1">
            <a:spLocks noGrp="1"/>
          </p:cNvSpPr>
          <p:nvPr>
            <p:ph type="body" idx="1"/>
          </p:nvPr>
        </p:nvSpPr>
        <p:spPr>
          <a:xfrm>
            <a:off x="311699" y="1152475"/>
            <a:ext cx="3999900" cy="3416400"/>
          </a:xfrm>
          <a:prstGeom prst="rect">
            <a:avLst/>
          </a:prstGeom>
          <a:noFill/>
          <a:ln>
            <a:noFill/>
          </a:ln>
        </p:spPr>
        <p:txBody>
          <a:bodyPr spcFirstLastPara="1" wrap="square" lIns="91400" tIns="91400" rIns="91400" bIns="91400" anchor="t" anchorCtr="0">
            <a:normAutofit/>
          </a:bodyPr>
          <a:lstStyle>
            <a:lvl1pPr marL="457200" lvl="0" indent="-317500" algn="l" rtl="0">
              <a:lnSpc>
                <a:spcPct val="115000"/>
              </a:lnSpc>
              <a:spcBef>
                <a:spcPts val="0"/>
              </a:spcBef>
              <a:spcAft>
                <a:spcPts val="0"/>
              </a:spcAft>
              <a:buSzPts val="1400"/>
              <a:buChar char="●"/>
              <a:defRPr sz="1400"/>
            </a:lvl1pPr>
            <a:lvl2pPr marL="914400" lvl="1" indent="-317500" algn="l" rtl="0">
              <a:lnSpc>
                <a:spcPct val="115000"/>
              </a:lnSpc>
              <a:spcBef>
                <a:spcPts val="0"/>
              </a:spcBef>
              <a:spcAft>
                <a:spcPts val="0"/>
              </a:spcAft>
              <a:buSzPts val="1400"/>
              <a:buChar char="○"/>
              <a:defRPr sz="1400"/>
            </a:lvl2pPr>
            <a:lvl3pPr marL="1371600" lvl="2" indent="-317500" algn="l" rtl="0">
              <a:lnSpc>
                <a:spcPct val="115000"/>
              </a:lnSpc>
              <a:spcBef>
                <a:spcPts val="0"/>
              </a:spcBef>
              <a:spcAft>
                <a:spcPts val="0"/>
              </a:spcAft>
              <a:buSzPts val="1400"/>
              <a:buChar char="■"/>
              <a:defRPr sz="1400"/>
            </a:lvl3pPr>
            <a:lvl4pPr marL="1828800" lvl="3" indent="-317500" algn="l" rtl="0">
              <a:lnSpc>
                <a:spcPct val="115000"/>
              </a:lnSpc>
              <a:spcBef>
                <a:spcPts val="0"/>
              </a:spcBef>
              <a:spcAft>
                <a:spcPts val="0"/>
              </a:spcAft>
              <a:buSzPts val="1400"/>
              <a:buChar char="●"/>
              <a:defRPr sz="1400"/>
            </a:lvl4pPr>
            <a:lvl5pPr marL="2286000" lvl="4" indent="-317500" algn="l" rtl="0">
              <a:lnSpc>
                <a:spcPct val="115000"/>
              </a:lnSpc>
              <a:spcBef>
                <a:spcPts val="0"/>
              </a:spcBef>
              <a:spcAft>
                <a:spcPts val="0"/>
              </a:spcAft>
              <a:buSzPts val="1400"/>
              <a:buChar char="○"/>
              <a:defRPr sz="1400"/>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98" name="Google Shape;98;ge5985e343e_0_161"/>
          <p:cNvSpPr txBox="1">
            <a:spLocks noGrp="1"/>
          </p:cNvSpPr>
          <p:nvPr>
            <p:ph type="body" idx="2"/>
          </p:nvPr>
        </p:nvSpPr>
        <p:spPr>
          <a:xfrm>
            <a:off x="4832399" y="1152475"/>
            <a:ext cx="3999900" cy="3416400"/>
          </a:xfrm>
          <a:prstGeom prst="rect">
            <a:avLst/>
          </a:prstGeom>
          <a:noFill/>
          <a:ln>
            <a:noFill/>
          </a:ln>
        </p:spPr>
        <p:txBody>
          <a:bodyPr spcFirstLastPara="1" wrap="square" lIns="91400" tIns="91400" rIns="91400" bIns="91400" anchor="t" anchorCtr="0">
            <a:normAutofit/>
          </a:bodyPr>
          <a:lstStyle>
            <a:lvl1pPr marL="457200" lvl="0" indent="-342900" algn="l" rtl="0">
              <a:lnSpc>
                <a:spcPct val="115000"/>
              </a:lnSpc>
              <a:spcBef>
                <a:spcPts val="0"/>
              </a:spcBef>
              <a:spcAft>
                <a:spcPts val="0"/>
              </a:spcAft>
              <a:buSzPts val="1800"/>
              <a:buChar char="●"/>
              <a:defRPr/>
            </a:lvl1pPr>
            <a:lvl2pPr marL="914400" lvl="1" indent="-342900" algn="l" rtl="0">
              <a:lnSpc>
                <a:spcPct val="115000"/>
              </a:lnSpc>
              <a:spcBef>
                <a:spcPts val="0"/>
              </a:spcBef>
              <a:spcAft>
                <a:spcPts val="0"/>
              </a:spcAft>
              <a:buSzPts val="1800"/>
              <a:buChar char="○"/>
              <a:defRPr/>
            </a:lvl2pPr>
            <a:lvl3pPr marL="1371600" lvl="2" indent="-342900" algn="l" rtl="0">
              <a:lnSpc>
                <a:spcPct val="115000"/>
              </a:lnSpc>
              <a:spcBef>
                <a:spcPts val="0"/>
              </a:spcBef>
              <a:spcAft>
                <a:spcPts val="0"/>
              </a:spcAft>
              <a:buSzPts val="1800"/>
              <a:buChar char="■"/>
              <a:defRPr/>
            </a:lvl3pPr>
            <a:lvl4pPr marL="1828800" lvl="3" indent="-342900" algn="l" rtl="0">
              <a:lnSpc>
                <a:spcPct val="115000"/>
              </a:lnSpc>
              <a:spcBef>
                <a:spcPts val="0"/>
              </a:spcBef>
              <a:spcAft>
                <a:spcPts val="0"/>
              </a:spcAft>
              <a:buSzPts val="1800"/>
              <a:buChar char="●"/>
              <a:defRPr/>
            </a:lvl4pPr>
            <a:lvl5pPr marL="2286000" lvl="4" indent="-342900" algn="l" rtl="0">
              <a:lnSpc>
                <a:spcPct val="115000"/>
              </a:lnSpc>
              <a:spcBef>
                <a:spcPts val="0"/>
              </a:spcBef>
              <a:spcAft>
                <a:spcPts val="0"/>
              </a:spcAft>
              <a:buSzPts val="1800"/>
              <a:buChar char="○"/>
              <a:defRPr/>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99" name="Google Shape;99;ge5985e343e_0_161"/>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ONE_COLUMN_TEXT">
  <p:cSld name="ONE_COLUMN_TEXT">
    <p:spTree>
      <p:nvGrpSpPr>
        <p:cNvPr id="1" name="Shape 100"/>
        <p:cNvGrpSpPr/>
        <p:nvPr/>
      </p:nvGrpSpPr>
      <p:grpSpPr>
        <a:xfrm>
          <a:off x="0" y="0"/>
          <a:ext cx="0" cy="0"/>
          <a:chOff x="0" y="0"/>
          <a:chExt cx="0" cy="0"/>
        </a:xfrm>
      </p:grpSpPr>
      <p:pic>
        <p:nvPicPr>
          <p:cNvPr id="101" name="Google Shape;101;ge5985e343e_0_169" descr="Google Shape;9;p28"/>
          <p:cNvPicPr preferRelativeResize="0"/>
          <p:nvPr/>
        </p:nvPicPr>
        <p:blipFill rotWithShape="1">
          <a:blip r:embed="rId2">
            <a:alphaModFix/>
          </a:blip>
          <a:srcRect t="16420" b="16007"/>
          <a:stretch/>
        </p:blipFill>
        <p:spPr>
          <a:xfrm>
            <a:off x="311699" y="4285924"/>
            <a:ext cx="1269126" cy="857576"/>
          </a:xfrm>
          <a:prstGeom prst="rect">
            <a:avLst/>
          </a:prstGeom>
          <a:noFill/>
          <a:ln>
            <a:noFill/>
          </a:ln>
        </p:spPr>
      </p:pic>
      <p:sp>
        <p:nvSpPr>
          <p:cNvPr id="102" name="Google Shape;102;ge5985e343e_0_169"/>
          <p:cNvSpPr txBox="1"/>
          <p:nvPr/>
        </p:nvSpPr>
        <p:spPr>
          <a:xfrm>
            <a:off x="1384499" y="4649525"/>
            <a:ext cx="13947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03" name="Google Shape;103;ge5985e343e_0_169"/>
          <p:cNvSpPr txBox="1">
            <a:spLocks noGrp="1"/>
          </p:cNvSpPr>
          <p:nvPr>
            <p:ph type="title"/>
          </p:nvPr>
        </p:nvSpPr>
        <p:spPr>
          <a:xfrm>
            <a:off x="311699" y="555600"/>
            <a:ext cx="2808000" cy="755700"/>
          </a:xfrm>
          <a:prstGeom prst="rect">
            <a:avLst/>
          </a:prstGeom>
          <a:noFill/>
          <a:ln>
            <a:noFill/>
          </a:ln>
        </p:spPr>
        <p:txBody>
          <a:bodyPr spcFirstLastPara="1" wrap="square" lIns="91400" tIns="91400" rIns="91400" bIns="91400" anchor="b" anchorCtr="0">
            <a:normAutofit/>
          </a:bodyPr>
          <a:lstStyle>
            <a:lvl1pPr lvl="0" algn="l" rtl="0">
              <a:lnSpc>
                <a:spcPct val="100000"/>
              </a:lnSpc>
              <a:spcBef>
                <a:spcPts val="0"/>
              </a:spcBef>
              <a:spcAft>
                <a:spcPts val="0"/>
              </a:spcAft>
              <a:buClr>
                <a:srgbClr val="000000"/>
              </a:buClr>
              <a:buSzPts val="2400"/>
              <a:buFont typeface="Arial"/>
              <a:buNone/>
              <a:defRPr sz="2400"/>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04" name="Google Shape;104;ge5985e343e_0_169"/>
          <p:cNvSpPr txBox="1">
            <a:spLocks noGrp="1"/>
          </p:cNvSpPr>
          <p:nvPr>
            <p:ph type="body" idx="1"/>
          </p:nvPr>
        </p:nvSpPr>
        <p:spPr>
          <a:xfrm>
            <a:off x="311699" y="1389599"/>
            <a:ext cx="2808000" cy="3179400"/>
          </a:xfrm>
          <a:prstGeom prst="rect">
            <a:avLst/>
          </a:prstGeom>
          <a:noFill/>
          <a:ln>
            <a:noFill/>
          </a:ln>
        </p:spPr>
        <p:txBody>
          <a:bodyPr spcFirstLastPara="1" wrap="square" lIns="91400" tIns="91400" rIns="91400" bIns="91400" anchor="t" anchorCtr="0">
            <a:norm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05" name="Google Shape;105;ge5985e343e_0_169"/>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_AND_TWO_COLUMNS">
  <p:cSld name="TITLE_AND_TWO_COLUMNS 2">
    <p:spTree>
      <p:nvGrpSpPr>
        <p:cNvPr id="1" name="Shape 106"/>
        <p:cNvGrpSpPr/>
        <p:nvPr/>
      </p:nvGrpSpPr>
      <p:grpSpPr>
        <a:xfrm>
          <a:off x="0" y="0"/>
          <a:ext cx="0" cy="0"/>
          <a:chOff x="0" y="0"/>
          <a:chExt cx="0" cy="0"/>
        </a:xfrm>
      </p:grpSpPr>
      <p:pic>
        <p:nvPicPr>
          <p:cNvPr id="107" name="Google Shape;107;ge5985e343e_0_175" descr="Google Shape;9;p28"/>
          <p:cNvPicPr preferRelativeResize="0"/>
          <p:nvPr/>
        </p:nvPicPr>
        <p:blipFill rotWithShape="1">
          <a:blip r:embed="rId2">
            <a:alphaModFix/>
          </a:blip>
          <a:srcRect t="16420" b="16007"/>
          <a:stretch/>
        </p:blipFill>
        <p:spPr>
          <a:xfrm>
            <a:off x="311699" y="4285924"/>
            <a:ext cx="1269126" cy="857576"/>
          </a:xfrm>
          <a:prstGeom prst="rect">
            <a:avLst/>
          </a:prstGeom>
          <a:noFill/>
          <a:ln>
            <a:noFill/>
          </a:ln>
        </p:spPr>
      </p:pic>
      <p:sp>
        <p:nvSpPr>
          <p:cNvPr id="108" name="Google Shape;108;ge5985e343e_0_175"/>
          <p:cNvSpPr txBox="1"/>
          <p:nvPr/>
        </p:nvSpPr>
        <p:spPr>
          <a:xfrm>
            <a:off x="1384499" y="4649525"/>
            <a:ext cx="13947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09" name="Google Shape;109;ge5985e343e_0_175"/>
          <p:cNvSpPr txBox="1">
            <a:spLocks noGrp="1"/>
          </p:cNvSpPr>
          <p:nvPr>
            <p:ph type="title"/>
          </p:nvPr>
        </p:nvSpPr>
        <p:spPr>
          <a:xfrm>
            <a:off x="311699" y="445025"/>
            <a:ext cx="8520600" cy="572700"/>
          </a:xfrm>
          <a:prstGeom prst="rect">
            <a:avLst/>
          </a:prstGeom>
          <a:noFill/>
          <a:ln>
            <a:noFill/>
          </a:ln>
        </p:spPr>
        <p:txBody>
          <a:bodyPr spcFirstLastPara="1" wrap="square" lIns="91400" tIns="91400" rIns="91400" bIns="91400" anchor="t" anchorCtr="0">
            <a:normAutofit/>
          </a:bodyPr>
          <a:lstStyle>
            <a:lvl1pPr lvl="0" algn="l" rtl="0">
              <a:lnSpc>
                <a:spcPct val="100000"/>
              </a:lnSpc>
              <a:spcBef>
                <a:spcPts val="0"/>
              </a:spcBef>
              <a:spcAft>
                <a:spcPts val="0"/>
              </a:spcAft>
              <a:buClr>
                <a:srgbClr val="000000"/>
              </a:buClr>
              <a:buSzPts val="1800"/>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10" name="Google Shape;110;ge5985e343e_0_175"/>
          <p:cNvSpPr txBox="1">
            <a:spLocks noGrp="1"/>
          </p:cNvSpPr>
          <p:nvPr>
            <p:ph type="body" idx="1"/>
          </p:nvPr>
        </p:nvSpPr>
        <p:spPr>
          <a:xfrm>
            <a:off x="311699" y="1152475"/>
            <a:ext cx="3999900" cy="3416400"/>
          </a:xfrm>
          <a:prstGeom prst="rect">
            <a:avLst/>
          </a:prstGeom>
          <a:noFill/>
          <a:ln>
            <a:noFill/>
          </a:ln>
        </p:spPr>
        <p:txBody>
          <a:bodyPr spcFirstLastPara="1" wrap="square" lIns="91400" tIns="91400" rIns="91400" bIns="91400" anchor="t" anchorCtr="0">
            <a:normAutofit/>
          </a:bodyPr>
          <a:lstStyle>
            <a:lvl1pPr marL="457200" lvl="0" indent="-317500" algn="l" rtl="0">
              <a:lnSpc>
                <a:spcPct val="115000"/>
              </a:lnSpc>
              <a:spcBef>
                <a:spcPts val="0"/>
              </a:spcBef>
              <a:spcAft>
                <a:spcPts val="0"/>
              </a:spcAft>
              <a:buSzPts val="1400"/>
              <a:buChar char="●"/>
              <a:defRPr sz="1400"/>
            </a:lvl1pPr>
            <a:lvl2pPr marL="914400" lvl="1" indent="-317500" algn="l" rtl="0">
              <a:lnSpc>
                <a:spcPct val="115000"/>
              </a:lnSpc>
              <a:spcBef>
                <a:spcPts val="0"/>
              </a:spcBef>
              <a:spcAft>
                <a:spcPts val="0"/>
              </a:spcAft>
              <a:buSzPts val="1400"/>
              <a:buChar char="○"/>
              <a:defRPr sz="1400"/>
            </a:lvl2pPr>
            <a:lvl3pPr marL="1371600" lvl="2" indent="-317500" algn="l" rtl="0">
              <a:lnSpc>
                <a:spcPct val="115000"/>
              </a:lnSpc>
              <a:spcBef>
                <a:spcPts val="0"/>
              </a:spcBef>
              <a:spcAft>
                <a:spcPts val="0"/>
              </a:spcAft>
              <a:buSzPts val="1400"/>
              <a:buChar char="■"/>
              <a:defRPr sz="1400"/>
            </a:lvl3pPr>
            <a:lvl4pPr marL="1828800" lvl="3" indent="-317500" algn="l" rtl="0">
              <a:lnSpc>
                <a:spcPct val="115000"/>
              </a:lnSpc>
              <a:spcBef>
                <a:spcPts val="0"/>
              </a:spcBef>
              <a:spcAft>
                <a:spcPts val="0"/>
              </a:spcAft>
              <a:buSzPts val="1400"/>
              <a:buChar char="●"/>
              <a:defRPr sz="1400"/>
            </a:lvl4pPr>
            <a:lvl5pPr marL="2286000" lvl="4" indent="-317500" algn="l" rtl="0">
              <a:lnSpc>
                <a:spcPct val="115000"/>
              </a:lnSpc>
              <a:spcBef>
                <a:spcPts val="0"/>
              </a:spcBef>
              <a:spcAft>
                <a:spcPts val="0"/>
              </a:spcAft>
              <a:buSzPts val="1400"/>
              <a:buChar char="○"/>
              <a:defRPr sz="1400"/>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11" name="Google Shape;111;ge5985e343e_0_175"/>
          <p:cNvSpPr txBox="1">
            <a:spLocks noGrp="1"/>
          </p:cNvSpPr>
          <p:nvPr>
            <p:ph type="body" idx="2"/>
          </p:nvPr>
        </p:nvSpPr>
        <p:spPr>
          <a:xfrm>
            <a:off x="4832399" y="1152475"/>
            <a:ext cx="3999900" cy="3416400"/>
          </a:xfrm>
          <a:prstGeom prst="rect">
            <a:avLst/>
          </a:prstGeom>
          <a:noFill/>
          <a:ln>
            <a:noFill/>
          </a:ln>
        </p:spPr>
        <p:txBody>
          <a:bodyPr spcFirstLastPara="1" wrap="square" lIns="91400" tIns="91400" rIns="91400" bIns="91400" anchor="t" anchorCtr="0">
            <a:normAutofit/>
          </a:bodyPr>
          <a:lstStyle>
            <a:lvl1pPr marL="457200" lvl="0" indent="-342900" algn="l" rtl="0">
              <a:lnSpc>
                <a:spcPct val="115000"/>
              </a:lnSpc>
              <a:spcBef>
                <a:spcPts val="0"/>
              </a:spcBef>
              <a:spcAft>
                <a:spcPts val="0"/>
              </a:spcAft>
              <a:buSzPts val="1800"/>
              <a:buChar char="●"/>
              <a:defRPr/>
            </a:lvl1pPr>
            <a:lvl2pPr marL="914400" lvl="1" indent="-342900" algn="l" rtl="0">
              <a:lnSpc>
                <a:spcPct val="115000"/>
              </a:lnSpc>
              <a:spcBef>
                <a:spcPts val="0"/>
              </a:spcBef>
              <a:spcAft>
                <a:spcPts val="0"/>
              </a:spcAft>
              <a:buSzPts val="1800"/>
              <a:buChar char="○"/>
              <a:defRPr/>
            </a:lvl2pPr>
            <a:lvl3pPr marL="1371600" lvl="2" indent="-342900" algn="l" rtl="0">
              <a:lnSpc>
                <a:spcPct val="115000"/>
              </a:lnSpc>
              <a:spcBef>
                <a:spcPts val="0"/>
              </a:spcBef>
              <a:spcAft>
                <a:spcPts val="0"/>
              </a:spcAft>
              <a:buSzPts val="1800"/>
              <a:buChar char="■"/>
              <a:defRPr/>
            </a:lvl3pPr>
            <a:lvl4pPr marL="1828800" lvl="3" indent="-342900" algn="l" rtl="0">
              <a:lnSpc>
                <a:spcPct val="115000"/>
              </a:lnSpc>
              <a:spcBef>
                <a:spcPts val="0"/>
              </a:spcBef>
              <a:spcAft>
                <a:spcPts val="0"/>
              </a:spcAft>
              <a:buSzPts val="1800"/>
              <a:buChar char="●"/>
              <a:defRPr/>
            </a:lvl4pPr>
            <a:lvl5pPr marL="2286000" lvl="4" indent="-342900" algn="l" rtl="0">
              <a:lnSpc>
                <a:spcPct val="115000"/>
              </a:lnSpc>
              <a:spcBef>
                <a:spcPts val="0"/>
              </a:spcBef>
              <a:spcAft>
                <a:spcPts val="0"/>
              </a:spcAft>
              <a:buSzPts val="1800"/>
              <a:buChar char="○"/>
              <a:defRPr/>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12" name="Google Shape;112;ge5985e343e_0_175"/>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
        <p:cNvGrpSpPr/>
        <p:nvPr/>
      </p:nvGrpSpPr>
      <p:grpSpPr>
        <a:xfrm>
          <a:off x="0" y="0"/>
          <a:ext cx="0" cy="0"/>
          <a:chOff x="0" y="0"/>
          <a:chExt cx="0" cy="0"/>
        </a:xfrm>
      </p:grpSpPr>
      <p:sp>
        <p:nvSpPr>
          <p:cNvPr id="16" name="Google Shape;16;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 name="Google Shape;17;p4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8" name="Google Shape;18;p4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9" name="Google Shape;19;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113"/>
        <p:cNvGrpSpPr/>
        <p:nvPr/>
      </p:nvGrpSpPr>
      <p:grpSpPr>
        <a:xfrm>
          <a:off x="0" y="0"/>
          <a:ext cx="0" cy="0"/>
          <a:chOff x="0" y="0"/>
          <a:chExt cx="0" cy="0"/>
        </a:xfrm>
      </p:grpSpPr>
      <p:sp>
        <p:nvSpPr>
          <p:cNvPr id="114" name="Google Shape;114;ge5985e343e_0_182"/>
          <p:cNvSpPr txBox="1">
            <a:spLocks noGrp="1"/>
          </p:cNvSpPr>
          <p:nvPr>
            <p:ph type="title"/>
          </p:nvPr>
        </p:nvSpPr>
        <p:spPr>
          <a:xfrm>
            <a:off x="311699" y="445025"/>
            <a:ext cx="8520600" cy="572700"/>
          </a:xfrm>
          <a:prstGeom prst="rect">
            <a:avLst/>
          </a:prstGeom>
          <a:noFill/>
          <a:ln>
            <a:noFill/>
          </a:ln>
        </p:spPr>
        <p:txBody>
          <a:bodyPr spcFirstLastPara="1" wrap="square" lIns="91400" tIns="91400" rIns="91400" bIns="91400" anchor="t" anchorCtr="0">
            <a:normAutofit/>
          </a:bodyPr>
          <a:lstStyle>
            <a:lvl1pPr lvl="0" algn="l" rtl="0">
              <a:lnSpc>
                <a:spcPct val="100000"/>
              </a:lnSpc>
              <a:spcBef>
                <a:spcPts val="0"/>
              </a:spcBef>
              <a:spcAft>
                <a:spcPts val="0"/>
              </a:spcAft>
              <a:buClr>
                <a:srgbClr val="000000"/>
              </a:buClr>
              <a:buSzPts val="1800"/>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15" name="Google Shape;115;ge5985e343e_0_182"/>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MAIN_POINT">
  <p:cSld name="MAIN_POINT">
    <p:spTree>
      <p:nvGrpSpPr>
        <p:cNvPr id="1" name="Shape 116"/>
        <p:cNvGrpSpPr/>
        <p:nvPr/>
      </p:nvGrpSpPr>
      <p:grpSpPr>
        <a:xfrm>
          <a:off x="0" y="0"/>
          <a:ext cx="0" cy="0"/>
          <a:chOff x="0" y="0"/>
          <a:chExt cx="0" cy="0"/>
        </a:xfrm>
      </p:grpSpPr>
      <p:pic>
        <p:nvPicPr>
          <p:cNvPr id="117" name="Google Shape;117;ge5985e343e_0_185" descr="Google Shape;9;p28"/>
          <p:cNvPicPr preferRelativeResize="0"/>
          <p:nvPr/>
        </p:nvPicPr>
        <p:blipFill rotWithShape="1">
          <a:blip r:embed="rId2">
            <a:alphaModFix/>
          </a:blip>
          <a:srcRect t="16420" b="16007"/>
          <a:stretch/>
        </p:blipFill>
        <p:spPr>
          <a:xfrm>
            <a:off x="311699" y="4285924"/>
            <a:ext cx="1269126" cy="857576"/>
          </a:xfrm>
          <a:prstGeom prst="rect">
            <a:avLst/>
          </a:prstGeom>
          <a:noFill/>
          <a:ln>
            <a:noFill/>
          </a:ln>
        </p:spPr>
      </p:pic>
      <p:sp>
        <p:nvSpPr>
          <p:cNvPr id="118" name="Google Shape;118;ge5985e343e_0_185"/>
          <p:cNvSpPr txBox="1"/>
          <p:nvPr/>
        </p:nvSpPr>
        <p:spPr>
          <a:xfrm>
            <a:off x="1384499" y="4649525"/>
            <a:ext cx="13947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19" name="Google Shape;119;ge5985e343e_0_185"/>
          <p:cNvSpPr txBox="1">
            <a:spLocks noGrp="1"/>
          </p:cNvSpPr>
          <p:nvPr>
            <p:ph type="title"/>
          </p:nvPr>
        </p:nvSpPr>
        <p:spPr>
          <a:xfrm>
            <a:off x="490250" y="450149"/>
            <a:ext cx="6367800" cy="4090800"/>
          </a:xfrm>
          <a:prstGeom prst="rect">
            <a:avLst/>
          </a:prstGeom>
          <a:noFill/>
          <a:ln>
            <a:noFill/>
          </a:ln>
        </p:spPr>
        <p:txBody>
          <a:bodyPr spcFirstLastPara="1" wrap="square" lIns="91400" tIns="91400" rIns="91400" bIns="91400" anchor="ctr" anchorCtr="0">
            <a:normAutofit/>
          </a:bodyPr>
          <a:lstStyle>
            <a:lvl1pPr lvl="0" algn="l" rtl="0">
              <a:lnSpc>
                <a:spcPct val="100000"/>
              </a:lnSpc>
              <a:spcBef>
                <a:spcPts val="0"/>
              </a:spcBef>
              <a:spcAft>
                <a:spcPts val="0"/>
              </a:spcAft>
              <a:buClr>
                <a:srgbClr val="000000"/>
              </a:buClr>
              <a:buSzPts val="4800"/>
              <a:buFont typeface="Arial"/>
              <a:buNone/>
              <a:defRPr sz="4800"/>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20" name="Google Shape;120;ge5985e343e_0_185"/>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SECTION_TITLE_AND_DESCRIPTION">
  <p:cSld name="SECTION_TITLE_AND_DESCRIPTION">
    <p:spTree>
      <p:nvGrpSpPr>
        <p:cNvPr id="1" name="Shape 121"/>
        <p:cNvGrpSpPr/>
        <p:nvPr/>
      </p:nvGrpSpPr>
      <p:grpSpPr>
        <a:xfrm>
          <a:off x="0" y="0"/>
          <a:ext cx="0" cy="0"/>
          <a:chOff x="0" y="0"/>
          <a:chExt cx="0" cy="0"/>
        </a:xfrm>
      </p:grpSpPr>
      <p:pic>
        <p:nvPicPr>
          <p:cNvPr id="122" name="Google Shape;122;ge5985e343e_0_190" descr="Google Shape;9;p28"/>
          <p:cNvPicPr preferRelativeResize="0"/>
          <p:nvPr/>
        </p:nvPicPr>
        <p:blipFill rotWithShape="1">
          <a:blip r:embed="rId2">
            <a:alphaModFix/>
          </a:blip>
          <a:srcRect t="16420" b="16007"/>
          <a:stretch/>
        </p:blipFill>
        <p:spPr>
          <a:xfrm>
            <a:off x="311699" y="4285924"/>
            <a:ext cx="1269126" cy="857576"/>
          </a:xfrm>
          <a:prstGeom prst="rect">
            <a:avLst/>
          </a:prstGeom>
          <a:noFill/>
          <a:ln>
            <a:noFill/>
          </a:ln>
        </p:spPr>
      </p:pic>
      <p:sp>
        <p:nvSpPr>
          <p:cNvPr id="123" name="Google Shape;123;ge5985e343e_0_190"/>
          <p:cNvSpPr txBox="1"/>
          <p:nvPr/>
        </p:nvSpPr>
        <p:spPr>
          <a:xfrm>
            <a:off x="1384499" y="4649525"/>
            <a:ext cx="13947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24" name="Google Shape;124;ge5985e343e_0_190"/>
          <p:cNvSpPr/>
          <p:nvPr/>
        </p:nvSpPr>
        <p:spPr>
          <a:xfrm>
            <a:off x="4572000" y="-125"/>
            <a:ext cx="4572000" cy="5143500"/>
          </a:xfrm>
          <a:prstGeom prst="rect">
            <a:avLst/>
          </a:pr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ge5985e343e_0_190"/>
          <p:cNvSpPr txBox="1">
            <a:spLocks noGrp="1"/>
          </p:cNvSpPr>
          <p:nvPr>
            <p:ph type="title"/>
          </p:nvPr>
        </p:nvSpPr>
        <p:spPr>
          <a:xfrm>
            <a:off x="265500" y="1233175"/>
            <a:ext cx="4045200" cy="1482300"/>
          </a:xfrm>
          <a:prstGeom prst="rect">
            <a:avLst/>
          </a:prstGeom>
          <a:noFill/>
          <a:ln>
            <a:noFill/>
          </a:ln>
        </p:spPr>
        <p:txBody>
          <a:bodyPr spcFirstLastPara="1" wrap="square" lIns="91400" tIns="91400" rIns="91400" bIns="91400" anchor="b" anchorCtr="0">
            <a:normAutofit/>
          </a:bodyPr>
          <a:lstStyle>
            <a:lvl1pPr lvl="0" algn="ctr" rtl="0">
              <a:lnSpc>
                <a:spcPct val="100000"/>
              </a:lnSpc>
              <a:spcBef>
                <a:spcPts val="0"/>
              </a:spcBef>
              <a:spcAft>
                <a:spcPts val="0"/>
              </a:spcAft>
              <a:buClr>
                <a:srgbClr val="000000"/>
              </a:buClr>
              <a:buSzPts val="4200"/>
              <a:buFont typeface="Arial"/>
              <a:buNone/>
              <a:defRPr sz="4200"/>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26" name="Google Shape;126;ge5985e343e_0_190"/>
          <p:cNvSpPr txBox="1">
            <a:spLocks noGrp="1"/>
          </p:cNvSpPr>
          <p:nvPr>
            <p:ph type="body" idx="1"/>
          </p:nvPr>
        </p:nvSpPr>
        <p:spPr>
          <a:xfrm>
            <a:off x="265500" y="2803075"/>
            <a:ext cx="4045200" cy="1235100"/>
          </a:xfrm>
          <a:prstGeom prst="rect">
            <a:avLst/>
          </a:prstGeom>
          <a:noFill/>
          <a:ln>
            <a:noFill/>
          </a:ln>
        </p:spPr>
        <p:txBody>
          <a:bodyPr spcFirstLastPara="1" wrap="square" lIns="91400" tIns="91400" rIns="91400" bIns="91400" anchor="t" anchorCtr="0">
            <a:normAutofit/>
          </a:bodyPr>
          <a:lstStyle>
            <a:lvl1pPr marL="457200" lvl="0" indent="-228600" algn="ctr" rtl="0">
              <a:lnSpc>
                <a:spcPct val="100000"/>
              </a:lnSpc>
              <a:spcBef>
                <a:spcPts val="0"/>
              </a:spcBef>
              <a:spcAft>
                <a:spcPts val="0"/>
              </a:spcAft>
              <a:buClr>
                <a:srgbClr val="585858"/>
              </a:buClr>
              <a:buSzPts val="2100"/>
              <a:buFont typeface="Arial"/>
              <a:buNone/>
              <a:defRPr sz="2100"/>
            </a:lvl1pPr>
            <a:lvl2pPr marL="914400" lvl="1" indent="-228600" algn="ctr" rtl="0">
              <a:lnSpc>
                <a:spcPct val="100000"/>
              </a:lnSpc>
              <a:spcBef>
                <a:spcPts val="0"/>
              </a:spcBef>
              <a:spcAft>
                <a:spcPts val="0"/>
              </a:spcAft>
              <a:buClr>
                <a:srgbClr val="585858"/>
              </a:buClr>
              <a:buSzPts val="2100"/>
              <a:buFont typeface="Arial"/>
              <a:buNone/>
              <a:defRPr sz="2100"/>
            </a:lvl2pPr>
            <a:lvl3pPr marL="1371600" lvl="2" indent="-228600" algn="ctr" rtl="0">
              <a:lnSpc>
                <a:spcPct val="100000"/>
              </a:lnSpc>
              <a:spcBef>
                <a:spcPts val="0"/>
              </a:spcBef>
              <a:spcAft>
                <a:spcPts val="0"/>
              </a:spcAft>
              <a:buClr>
                <a:srgbClr val="585858"/>
              </a:buClr>
              <a:buSzPts val="2100"/>
              <a:buFont typeface="Arial"/>
              <a:buNone/>
              <a:defRPr sz="2100"/>
            </a:lvl3pPr>
            <a:lvl4pPr marL="1828800" lvl="3" indent="-228600" algn="ctr" rtl="0">
              <a:lnSpc>
                <a:spcPct val="100000"/>
              </a:lnSpc>
              <a:spcBef>
                <a:spcPts val="0"/>
              </a:spcBef>
              <a:spcAft>
                <a:spcPts val="0"/>
              </a:spcAft>
              <a:buClr>
                <a:srgbClr val="585858"/>
              </a:buClr>
              <a:buSzPts val="2100"/>
              <a:buFont typeface="Arial"/>
              <a:buNone/>
              <a:defRPr sz="2100"/>
            </a:lvl4pPr>
            <a:lvl5pPr marL="2286000" lvl="4" indent="-228600" algn="ctr" rtl="0">
              <a:lnSpc>
                <a:spcPct val="100000"/>
              </a:lnSpc>
              <a:spcBef>
                <a:spcPts val="0"/>
              </a:spcBef>
              <a:spcAft>
                <a:spcPts val="0"/>
              </a:spcAft>
              <a:buClr>
                <a:srgbClr val="585858"/>
              </a:buClr>
              <a:buSzPts val="2100"/>
              <a:buFont typeface="Arial"/>
              <a:buNone/>
              <a:defRPr sz="2100"/>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27" name="Google Shape;127;ge5985e343e_0_190"/>
          <p:cNvSpPr txBox="1">
            <a:spLocks noGrp="1"/>
          </p:cNvSpPr>
          <p:nvPr>
            <p:ph type="body" idx="2"/>
          </p:nvPr>
        </p:nvSpPr>
        <p:spPr>
          <a:xfrm>
            <a:off x="4939500" y="724074"/>
            <a:ext cx="3837000" cy="3695100"/>
          </a:xfrm>
          <a:prstGeom prst="rect">
            <a:avLst/>
          </a:prstGeom>
          <a:noFill/>
          <a:ln>
            <a:noFill/>
          </a:ln>
        </p:spPr>
        <p:txBody>
          <a:bodyPr spcFirstLastPara="1" wrap="square" lIns="91400" tIns="91400" rIns="91400" bIns="91400" anchor="ctr" anchorCtr="0">
            <a:normAutofit/>
          </a:bodyPr>
          <a:lstStyle>
            <a:lvl1pPr marL="457200" lvl="0" indent="-342900" algn="l" rtl="0">
              <a:lnSpc>
                <a:spcPct val="115000"/>
              </a:lnSpc>
              <a:spcBef>
                <a:spcPts val="0"/>
              </a:spcBef>
              <a:spcAft>
                <a:spcPts val="0"/>
              </a:spcAft>
              <a:buSzPts val="1800"/>
              <a:buChar char="●"/>
              <a:defRPr/>
            </a:lvl1pPr>
            <a:lvl2pPr marL="914400" lvl="1" indent="-342900" algn="l" rtl="0">
              <a:lnSpc>
                <a:spcPct val="115000"/>
              </a:lnSpc>
              <a:spcBef>
                <a:spcPts val="0"/>
              </a:spcBef>
              <a:spcAft>
                <a:spcPts val="0"/>
              </a:spcAft>
              <a:buSzPts val="1800"/>
              <a:buChar char="○"/>
              <a:defRPr/>
            </a:lvl2pPr>
            <a:lvl3pPr marL="1371600" lvl="2" indent="-342900" algn="l" rtl="0">
              <a:lnSpc>
                <a:spcPct val="115000"/>
              </a:lnSpc>
              <a:spcBef>
                <a:spcPts val="0"/>
              </a:spcBef>
              <a:spcAft>
                <a:spcPts val="0"/>
              </a:spcAft>
              <a:buSzPts val="1800"/>
              <a:buChar char="■"/>
              <a:defRPr/>
            </a:lvl3pPr>
            <a:lvl4pPr marL="1828800" lvl="3" indent="-342900" algn="l" rtl="0">
              <a:lnSpc>
                <a:spcPct val="115000"/>
              </a:lnSpc>
              <a:spcBef>
                <a:spcPts val="0"/>
              </a:spcBef>
              <a:spcAft>
                <a:spcPts val="0"/>
              </a:spcAft>
              <a:buSzPts val="1800"/>
              <a:buChar char="●"/>
              <a:defRPr/>
            </a:lvl4pPr>
            <a:lvl5pPr marL="2286000" lvl="4" indent="-342900" algn="l" rtl="0">
              <a:lnSpc>
                <a:spcPct val="115000"/>
              </a:lnSpc>
              <a:spcBef>
                <a:spcPts val="0"/>
              </a:spcBef>
              <a:spcAft>
                <a:spcPts val="0"/>
              </a:spcAft>
              <a:buSzPts val="1800"/>
              <a:buChar char="○"/>
              <a:defRPr/>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28" name="Google Shape;128;ge5985e343e_0_190"/>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CAPTION_ONLY">
  <p:cSld name="CAPTION_ONLY">
    <p:spTree>
      <p:nvGrpSpPr>
        <p:cNvPr id="1" name="Shape 129"/>
        <p:cNvGrpSpPr/>
        <p:nvPr/>
      </p:nvGrpSpPr>
      <p:grpSpPr>
        <a:xfrm>
          <a:off x="0" y="0"/>
          <a:ext cx="0" cy="0"/>
          <a:chOff x="0" y="0"/>
          <a:chExt cx="0" cy="0"/>
        </a:xfrm>
      </p:grpSpPr>
      <p:pic>
        <p:nvPicPr>
          <p:cNvPr id="130" name="Google Shape;130;ge5985e343e_0_198" descr="Google Shape;9;p28"/>
          <p:cNvPicPr preferRelativeResize="0"/>
          <p:nvPr/>
        </p:nvPicPr>
        <p:blipFill rotWithShape="1">
          <a:blip r:embed="rId2">
            <a:alphaModFix/>
          </a:blip>
          <a:srcRect t="16420" b="16007"/>
          <a:stretch/>
        </p:blipFill>
        <p:spPr>
          <a:xfrm>
            <a:off x="311699" y="4285924"/>
            <a:ext cx="1269126" cy="857576"/>
          </a:xfrm>
          <a:prstGeom prst="rect">
            <a:avLst/>
          </a:prstGeom>
          <a:noFill/>
          <a:ln>
            <a:noFill/>
          </a:ln>
        </p:spPr>
      </p:pic>
      <p:sp>
        <p:nvSpPr>
          <p:cNvPr id="131" name="Google Shape;131;ge5985e343e_0_198"/>
          <p:cNvSpPr txBox="1"/>
          <p:nvPr/>
        </p:nvSpPr>
        <p:spPr>
          <a:xfrm>
            <a:off x="1384499" y="4649525"/>
            <a:ext cx="13947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32" name="Google Shape;132;ge5985e343e_0_198"/>
          <p:cNvSpPr txBox="1">
            <a:spLocks noGrp="1"/>
          </p:cNvSpPr>
          <p:nvPr>
            <p:ph type="body" idx="1"/>
          </p:nvPr>
        </p:nvSpPr>
        <p:spPr>
          <a:xfrm>
            <a:off x="311699" y="4230575"/>
            <a:ext cx="5998800" cy="605100"/>
          </a:xfrm>
          <a:prstGeom prst="rect">
            <a:avLst/>
          </a:prstGeom>
          <a:noFill/>
          <a:ln>
            <a:noFill/>
          </a:ln>
        </p:spPr>
        <p:txBody>
          <a:bodyPr spcFirstLastPara="1" wrap="square" lIns="91400" tIns="91400" rIns="91400" bIns="91400" anchor="ctr" anchorCtr="0">
            <a:normAutofit/>
          </a:bodyPr>
          <a:lstStyle>
            <a:lvl1pPr marL="457200" lvl="0" indent="-228600" algn="l" rtl="0">
              <a:lnSpc>
                <a:spcPct val="100000"/>
              </a:lnSpc>
              <a:spcBef>
                <a:spcPts val="0"/>
              </a:spcBef>
              <a:spcAft>
                <a:spcPts val="0"/>
              </a:spcAft>
              <a:buClr>
                <a:srgbClr val="585858"/>
              </a:buClr>
              <a:buSzPts val="1800"/>
              <a:buNone/>
              <a:defRPr/>
            </a:lvl1pPr>
          </a:lstStyle>
          <a:p>
            <a:endParaRPr/>
          </a:p>
        </p:txBody>
      </p:sp>
      <p:sp>
        <p:nvSpPr>
          <p:cNvPr id="133" name="Google Shape;133;ge5985e343e_0_198"/>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IG_NUMBER">
  <p:cSld name="BIG_NUMBER">
    <p:spTree>
      <p:nvGrpSpPr>
        <p:cNvPr id="1" name="Shape 134"/>
        <p:cNvGrpSpPr/>
        <p:nvPr/>
      </p:nvGrpSpPr>
      <p:grpSpPr>
        <a:xfrm>
          <a:off x="0" y="0"/>
          <a:ext cx="0" cy="0"/>
          <a:chOff x="0" y="0"/>
          <a:chExt cx="0" cy="0"/>
        </a:xfrm>
      </p:grpSpPr>
      <p:pic>
        <p:nvPicPr>
          <p:cNvPr id="135" name="Google Shape;135;ge5985e343e_0_203" descr="Google Shape;9;p28"/>
          <p:cNvPicPr preferRelativeResize="0"/>
          <p:nvPr/>
        </p:nvPicPr>
        <p:blipFill rotWithShape="1">
          <a:blip r:embed="rId2">
            <a:alphaModFix/>
          </a:blip>
          <a:srcRect t="16420" b="16007"/>
          <a:stretch/>
        </p:blipFill>
        <p:spPr>
          <a:xfrm>
            <a:off x="311699" y="4285924"/>
            <a:ext cx="1269126" cy="857576"/>
          </a:xfrm>
          <a:prstGeom prst="rect">
            <a:avLst/>
          </a:prstGeom>
          <a:noFill/>
          <a:ln>
            <a:noFill/>
          </a:ln>
        </p:spPr>
      </p:pic>
      <p:sp>
        <p:nvSpPr>
          <p:cNvPr id="136" name="Google Shape;136;ge5985e343e_0_203"/>
          <p:cNvSpPr txBox="1"/>
          <p:nvPr/>
        </p:nvSpPr>
        <p:spPr>
          <a:xfrm>
            <a:off x="1384499" y="4649525"/>
            <a:ext cx="13947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37" name="Google Shape;137;ge5985e343e_0_203"/>
          <p:cNvSpPr txBox="1">
            <a:spLocks noGrp="1"/>
          </p:cNvSpPr>
          <p:nvPr>
            <p:ph type="title" hasCustomPrompt="1"/>
          </p:nvPr>
        </p:nvSpPr>
        <p:spPr>
          <a:xfrm>
            <a:off x="311699" y="1106125"/>
            <a:ext cx="8520600" cy="1963500"/>
          </a:xfrm>
          <a:prstGeom prst="rect">
            <a:avLst/>
          </a:prstGeom>
          <a:noFill/>
          <a:ln>
            <a:noFill/>
          </a:ln>
        </p:spPr>
        <p:txBody>
          <a:bodyPr spcFirstLastPara="1" wrap="square" lIns="91400" tIns="91400" rIns="91400" bIns="91400" anchor="b" anchorCtr="0">
            <a:normAutofit/>
          </a:bodyPr>
          <a:lstStyle>
            <a:lvl1pPr lvl="0" algn="ctr" rtl="0">
              <a:lnSpc>
                <a:spcPct val="100000"/>
              </a:lnSpc>
              <a:spcBef>
                <a:spcPts val="0"/>
              </a:spcBef>
              <a:spcAft>
                <a:spcPts val="0"/>
              </a:spcAft>
              <a:buClr>
                <a:srgbClr val="000000"/>
              </a:buClr>
              <a:buSzPts val="12000"/>
              <a:buFont typeface="Arial"/>
              <a:buNone/>
              <a:defRPr sz="12000"/>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r>
              <a:t>xx%</a:t>
            </a:r>
          </a:p>
        </p:txBody>
      </p:sp>
      <p:sp>
        <p:nvSpPr>
          <p:cNvPr id="138" name="Google Shape;138;ge5985e343e_0_203"/>
          <p:cNvSpPr txBox="1">
            <a:spLocks noGrp="1"/>
          </p:cNvSpPr>
          <p:nvPr>
            <p:ph type="body" idx="1"/>
          </p:nvPr>
        </p:nvSpPr>
        <p:spPr>
          <a:xfrm>
            <a:off x="311699" y="3152225"/>
            <a:ext cx="8520600" cy="1300800"/>
          </a:xfrm>
          <a:prstGeom prst="rect">
            <a:avLst/>
          </a:prstGeom>
          <a:noFill/>
          <a:ln>
            <a:noFill/>
          </a:ln>
        </p:spPr>
        <p:txBody>
          <a:bodyPr spcFirstLastPara="1" wrap="square" lIns="91400" tIns="91400" rIns="91400" bIns="91400" anchor="t" anchorCtr="0">
            <a:normAutofit/>
          </a:bodyPr>
          <a:lstStyle>
            <a:lvl1pPr marL="457200" lvl="0" indent="-342900" algn="ctr" rtl="0">
              <a:lnSpc>
                <a:spcPct val="115000"/>
              </a:lnSpc>
              <a:spcBef>
                <a:spcPts val="0"/>
              </a:spcBef>
              <a:spcAft>
                <a:spcPts val="0"/>
              </a:spcAft>
              <a:buSzPts val="1800"/>
              <a:buChar char="●"/>
              <a:defRPr/>
            </a:lvl1pPr>
            <a:lvl2pPr marL="914400" lvl="1" indent="-342900" algn="ctr" rtl="0">
              <a:lnSpc>
                <a:spcPct val="115000"/>
              </a:lnSpc>
              <a:spcBef>
                <a:spcPts val="0"/>
              </a:spcBef>
              <a:spcAft>
                <a:spcPts val="0"/>
              </a:spcAft>
              <a:buSzPts val="1800"/>
              <a:buChar char="○"/>
              <a:defRPr/>
            </a:lvl2pPr>
            <a:lvl3pPr marL="1371600" lvl="2" indent="-342900" algn="ctr" rtl="0">
              <a:lnSpc>
                <a:spcPct val="115000"/>
              </a:lnSpc>
              <a:spcBef>
                <a:spcPts val="0"/>
              </a:spcBef>
              <a:spcAft>
                <a:spcPts val="0"/>
              </a:spcAft>
              <a:buSzPts val="1800"/>
              <a:buChar char="■"/>
              <a:defRPr/>
            </a:lvl3pPr>
            <a:lvl4pPr marL="1828800" lvl="3" indent="-342900" algn="ctr" rtl="0">
              <a:lnSpc>
                <a:spcPct val="115000"/>
              </a:lnSpc>
              <a:spcBef>
                <a:spcPts val="0"/>
              </a:spcBef>
              <a:spcAft>
                <a:spcPts val="0"/>
              </a:spcAft>
              <a:buSzPts val="1800"/>
              <a:buChar char="●"/>
              <a:defRPr/>
            </a:lvl4pPr>
            <a:lvl5pPr marL="2286000" lvl="4" indent="-342900" algn="ctr" rtl="0">
              <a:lnSpc>
                <a:spcPct val="115000"/>
              </a:lnSpc>
              <a:spcBef>
                <a:spcPts val="0"/>
              </a:spcBef>
              <a:spcAft>
                <a:spcPts val="0"/>
              </a:spcAft>
              <a:buSzPts val="1800"/>
              <a:buChar char="○"/>
              <a:defRPr/>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39" name="Google Shape;139;ge5985e343e_0_203"/>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SECTION_HEADER" type="secHead">
  <p:cSld name="SECTION_HEADER">
    <p:bg>
      <p:bgPr>
        <a:solidFill>
          <a:srgbClr val="FFFFFF"/>
        </a:solidFill>
        <a:effectLst/>
      </p:bgPr>
    </p:bg>
    <p:spTree>
      <p:nvGrpSpPr>
        <p:cNvPr id="1" name="Shape 140"/>
        <p:cNvGrpSpPr/>
        <p:nvPr/>
      </p:nvGrpSpPr>
      <p:grpSpPr>
        <a:xfrm>
          <a:off x="0" y="0"/>
          <a:ext cx="0" cy="0"/>
          <a:chOff x="0" y="0"/>
          <a:chExt cx="0" cy="0"/>
        </a:xfrm>
      </p:grpSpPr>
      <p:sp>
        <p:nvSpPr>
          <p:cNvPr id="141" name="Google Shape;141;ge5985e343e_0_209"/>
          <p:cNvSpPr/>
          <p:nvPr/>
        </p:nvSpPr>
        <p:spPr>
          <a:xfrm>
            <a:off x="0" y="4463500"/>
            <a:ext cx="9144000" cy="6801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2" name="Google Shape;142;ge5985e343e_0_209" descr="Google Shape;48;p30"/>
          <p:cNvPicPr preferRelativeResize="0"/>
          <p:nvPr/>
        </p:nvPicPr>
        <p:blipFill rotWithShape="1">
          <a:blip r:embed="rId2">
            <a:alphaModFix/>
          </a:blip>
          <a:srcRect t="18188" b="18303"/>
          <a:stretch/>
        </p:blipFill>
        <p:spPr>
          <a:xfrm>
            <a:off x="311699" y="4254949"/>
            <a:ext cx="1320801" cy="838826"/>
          </a:xfrm>
          <a:prstGeom prst="rect">
            <a:avLst/>
          </a:prstGeom>
          <a:noFill/>
          <a:ln>
            <a:noFill/>
          </a:ln>
        </p:spPr>
      </p:pic>
      <p:sp>
        <p:nvSpPr>
          <p:cNvPr id="143" name="Google Shape;143;ge5985e343e_0_209"/>
          <p:cNvSpPr txBox="1"/>
          <p:nvPr/>
        </p:nvSpPr>
        <p:spPr>
          <a:xfrm>
            <a:off x="1450350" y="4684400"/>
            <a:ext cx="14052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44" name="Google Shape;144;ge5985e343e_0_209"/>
          <p:cNvSpPr txBox="1">
            <a:spLocks noGrp="1"/>
          </p:cNvSpPr>
          <p:nvPr>
            <p:ph type="title"/>
          </p:nvPr>
        </p:nvSpPr>
        <p:spPr>
          <a:xfrm>
            <a:off x="311699" y="2150849"/>
            <a:ext cx="8520600" cy="841800"/>
          </a:xfrm>
          <a:prstGeom prst="rect">
            <a:avLst/>
          </a:prstGeom>
          <a:noFill/>
          <a:ln>
            <a:noFill/>
          </a:ln>
        </p:spPr>
        <p:txBody>
          <a:bodyPr spcFirstLastPara="1" wrap="square" lIns="91400" tIns="91400" rIns="91400" bIns="91400" anchor="ctr" anchorCtr="0">
            <a:normAutofit/>
          </a:bodyPr>
          <a:lstStyle>
            <a:lvl1pPr lvl="0" algn="ctr" rtl="0">
              <a:lnSpc>
                <a:spcPct val="100000"/>
              </a:lnSpc>
              <a:spcBef>
                <a:spcPts val="0"/>
              </a:spcBef>
              <a:spcAft>
                <a:spcPts val="0"/>
              </a:spcAft>
              <a:buClr>
                <a:srgbClr val="000000"/>
              </a:buClr>
              <a:buSzPts val="3600"/>
              <a:buFont typeface="Arial"/>
              <a:buNone/>
              <a:defRPr sz="3600"/>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45" name="Google Shape;145;ge5985e343e_0_209"/>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_ONLY">
  <p:cSld name="TITLE_ONLY 2">
    <p:bg>
      <p:bgPr>
        <a:solidFill>
          <a:srgbClr val="FFFFFF"/>
        </a:solidFill>
        <a:effectLst/>
      </p:bgPr>
    </p:bg>
    <p:spTree>
      <p:nvGrpSpPr>
        <p:cNvPr id="1" name="Shape 146"/>
        <p:cNvGrpSpPr/>
        <p:nvPr/>
      </p:nvGrpSpPr>
      <p:grpSpPr>
        <a:xfrm>
          <a:off x="0" y="0"/>
          <a:ext cx="0" cy="0"/>
          <a:chOff x="0" y="0"/>
          <a:chExt cx="0" cy="0"/>
        </a:xfrm>
      </p:grpSpPr>
      <p:sp>
        <p:nvSpPr>
          <p:cNvPr id="147" name="Google Shape;147;ge5985e343e_0_215"/>
          <p:cNvSpPr/>
          <p:nvPr/>
        </p:nvSpPr>
        <p:spPr>
          <a:xfrm>
            <a:off x="0" y="4463500"/>
            <a:ext cx="9144000" cy="6801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e5985e343e_0_215" descr="Google Shape;48;p30"/>
          <p:cNvPicPr preferRelativeResize="0"/>
          <p:nvPr/>
        </p:nvPicPr>
        <p:blipFill rotWithShape="1">
          <a:blip r:embed="rId2">
            <a:alphaModFix/>
          </a:blip>
          <a:srcRect t="18188" b="18303"/>
          <a:stretch/>
        </p:blipFill>
        <p:spPr>
          <a:xfrm>
            <a:off x="311699" y="4254949"/>
            <a:ext cx="1320801" cy="838826"/>
          </a:xfrm>
          <a:prstGeom prst="rect">
            <a:avLst/>
          </a:prstGeom>
          <a:noFill/>
          <a:ln>
            <a:noFill/>
          </a:ln>
        </p:spPr>
      </p:pic>
      <p:sp>
        <p:nvSpPr>
          <p:cNvPr id="149" name="Google Shape;149;ge5985e343e_0_215"/>
          <p:cNvSpPr txBox="1"/>
          <p:nvPr/>
        </p:nvSpPr>
        <p:spPr>
          <a:xfrm>
            <a:off x="1450350" y="4684400"/>
            <a:ext cx="14052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50" name="Google Shape;150;ge5985e343e_0_215"/>
          <p:cNvSpPr txBox="1">
            <a:spLocks noGrp="1"/>
          </p:cNvSpPr>
          <p:nvPr>
            <p:ph type="title"/>
          </p:nvPr>
        </p:nvSpPr>
        <p:spPr>
          <a:xfrm>
            <a:off x="311699" y="445025"/>
            <a:ext cx="8520600" cy="572700"/>
          </a:xfrm>
          <a:prstGeom prst="rect">
            <a:avLst/>
          </a:prstGeom>
          <a:noFill/>
          <a:ln>
            <a:noFill/>
          </a:ln>
        </p:spPr>
        <p:txBody>
          <a:bodyPr spcFirstLastPara="1" wrap="square" lIns="91400" tIns="91400" rIns="91400" bIns="91400" anchor="t" anchorCtr="0">
            <a:normAutofit/>
          </a:bodyPr>
          <a:lstStyle>
            <a:lvl1pPr lvl="0" algn="l" rtl="0">
              <a:lnSpc>
                <a:spcPct val="100000"/>
              </a:lnSpc>
              <a:spcBef>
                <a:spcPts val="0"/>
              </a:spcBef>
              <a:spcAft>
                <a:spcPts val="0"/>
              </a:spcAft>
              <a:buClr>
                <a:srgbClr val="000000"/>
              </a:buClr>
              <a:buSzPts val="1800"/>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51" name="Google Shape;151;ge5985e343e_0_215"/>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ONE_COLUMN_TEXT">
  <p:cSld name="ONE_COLUMN_TEXT 2">
    <p:bg>
      <p:bgPr>
        <a:solidFill>
          <a:srgbClr val="FFFFFF"/>
        </a:solidFill>
        <a:effectLst/>
      </p:bgPr>
    </p:bg>
    <p:spTree>
      <p:nvGrpSpPr>
        <p:cNvPr id="1" name="Shape 152"/>
        <p:cNvGrpSpPr/>
        <p:nvPr/>
      </p:nvGrpSpPr>
      <p:grpSpPr>
        <a:xfrm>
          <a:off x="0" y="0"/>
          <a:ext cx="0" cy="0"/>
          <a:chOff x="0" y="0"/>
          <a:chExt cx="0" cy="0"/>
        </a:xfrm>
      </p:grpSpPr>
      <p:sp>
        <p:nvSpPr>
          <p:cNvPr id="153" name="Google Shape;153;ge5985e343e_0_221"/>
          <p:cNvSpPr/>
          <p:nvPr/>
        </p:nvSpPr>
        <p:spPr>
          <a:xfrm>
            <a:off x="0" y="4463500"/>
            <a:ext cx="9144000" cy="6801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4" name="Google Shape;154;ge5985e343e_0_221" descr="Google Shape;48;p30"/>
          <p:cNvPicPr preferRelativeResize="0"/>
          <p:nvPr/>
        </p:nvPicPr>
        <p:blipFill rotWithShape="1">
          <a:blip r:embed="rId2">
            <a:alphaModFix/>
          </a:blip>
          <a:srcRect t="18188" b="18303"/>
          <a:stretch/>
        </p:blipFill>
        <p:spPr>
          <a:xfrm>
            <a:off x="311699" y="4254949"/>
            <a:ext cx="1320801" cy="838826"/>
          </a:xfrm>
          <a:prstGeom prst="rect">
            <a:avLst/>
          </a:prstGeom>
          <a:noFill/>
          <a:ln>
            <a:noFill/>
          </a:ln>
        </p:spPr>
      </p:pic>
      <p:sp>
        <p:nvSpPr>
          <p:cNvPr id="155" name="Google Shape;155;ge5985e343e_0_221"/>
          <p:cNvSpPr txBox="1"/>
          <p:nvPr/>
        </p:nvSpPr>
        <p:spPr>
          <a:xfrm>
            <a:off x="1450350" y="4684400"/>
            <a:ext cx="14052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56" name="Google Shape;156;ge5985e343e_0_221"/>
          <p:cNvSpPr txBox="1">
            <a:spLocks noGrp="1"/>
          </p:cNvSpPr>
          <p:nvPr>
            <p:ph type="title"/>
          </p:nvPr>
        </p:nvSpPr>
        <p:spPr>
          <a:xfrm>
            <a:off x="311699" y="555600"/>
            <a:ext cx="2808000" cy="755700"/>
          </a:xfrm>
          <a:prstGeom prst="rect">
            <a:avLst/>
          </a:prstGeom>
          <a:noFill/>
          <a:ln>
            <a:noFill/>
          </a:ln>
        </p:spPr>
        <p:txBody>
          <a:bodyPr spcFirstLastPara="1" wrap="square" lIns="91400" tIns="91400" rIns="91400" bIns="91400" anchor="b" anchorCtr="0">
            <a:normAutofit/>
          </a:bodyPr>
          <a:lstStyle>
            <a:lvl1pPr lvl="0" algn="l" rtl="0">
              <a:lnSpc>
                <a:spcPct val="100000"/>
              </a:lnSpc>
              <a:spcBef>
                <a:spcPts val="0"/>
              </a:spcBef>
              <a:spcAft>
                <a:spcPts val="0"/>
              </a:spcAft>
              <a:buClr>
                <a:srgbClr val="000000"/>
              </a:buClr>
              <a:buSzPts val="2400"/>
              <a:buFont typeface="Arial"/>
              <a:buNone/>
              <a:defRPr sz="2400"/>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57" name="Google Shape;157;ge5985e343e_0_221"/>
          <p:cNvSpPr txBox="1">
            <a:spLocks noGrp="1"/>
          </p:cNvSpPr>
          <p:nvPr>
            <p:ph type="body" idx="1"/>
          </p:nvPr>
        </p:nvSpPr>
        <p:spPr>
          <a:xfrm>
            <a:off x="311699" y="1389599"/>
            <a:ext cx="2808000" cy="3179400"/>
          </a:xfrm>
          <a:prstGeom prst="rect">
            <a:avLst/>
          </a:prstGeom>
          <a:noFill/>
          <a:ln>
            <a:noFill/>
          </a:ln>
        </p:spPr>
        <p:txBody>
          <a:bodyPr spcFirstLastPara="1" wrap="square" lIns="91400" tIns="91400" rIns="91400" bIns="91400" anchor="t" anchorCtr="0">
            <a:norm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0"/>
              </a:spcBef>
              <a:spcAft>
                <a:spcPts val="0"/>
              </a:spcAft>
              <a:buSzPts val="1200"/>
              <a:buChar char="○"/>
              <a:defRPr sz="1200"/>
            </a:lvl2pPr>
            <a:lvl3pPr marL="1371600" lvl="2" indent="-304800" algn="l" rtl="0">
              <a:lnSpc>
                <a:spcPct val="115000"/>
              </a:lnSpc>
              <a:spcBef>
                <a:spcPts val="0"/>
              </a:spcBef>
              <a:spcAft>
                <a:spcPts val="0"/>
              </a:spcAft>
              <a:buSzPts val="1200"/>
              <a:buChar char="■"/>
              <a:defRPr sz="1200"/>
            </a:lvl3pPr>
            <a:lvl4pPr marL="1828800" lvl="3" indent="-304800" algn="l" rtl="0">
              <a:lnSpc>
                <a:spcPct val="115000"/>
              </a:lnSpc>
              <a:spcBef>
                <a:spcPts val="0"/>
              </a:spcBef>
              <a:spcAft>
                <a:spcPts val="0"/>
              </a:spcAft>
              <a:buSzPts val="1200"/>
              <a:buChar char="●"/>
              <a:defRPr sz="1200"/>
            </a:lvl4pPr>
            <a:lvl5pPr marL="2286000" lvl="4" indent="-304800" algn="l" rtl="0">
              <a:lnSpc>
                <a:spcPct val="115000"/>
              </a:lnSpc>
              <a:spcBef>
                <a:spcPts val="0"/>
              </a:spcBef>
              <a:spcAft>
                <a:spcPts val="0"/>
              </a:spcAft>
              <a:buSzPts val="1200"/>
              <a:buChar char="○"/>
              <a:defRPr sz="1200"/>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58" name="Google Shape;158;ge5985e343e_0_221"/>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MAIN_POINT">
  <p:cSld name="MAIN_POINT 2">
    <p:bg>
      <p:bgPr>
        <a:solidFill>
          <a:srgbClr val="FFFFFF"/>
        </a:solidFill>
        <a:effectLst/>
      </p:bgPr>
    </p:bg>
    <p:spTree>
      <p:nvGrpSpPr>
        <p:cNvPr id="1" name="Shape 159"/>
        <p:cNvGrpSpPr/>
        <p:nvPr/>
      </p:nvGrpSpPr>
      <p:grpSpPr>
        <a:xfrm>
          <a:off x="0" y="0"/>
          <a:ext cx="0" cy="0"/>
          <a:chOff x="0" y="0"/>
          <a:chExt cx="0" cy="0"/>
        </a:xfrm>
      </p:grpSpPr>
      <p:sp>
        <p:nvSpPr>
          <p:cNvPr id="160" name="Google Shape;160;ge5985e343e_0_228"/>
          <p:cNvSpPr/>
          <p:nvPr/>
        </p:nvSpPr>
        <p:spPr>
          <a:xfrm>
            <a:off x="0" y="4463500"/>
            <a:ext cx="9144000" cy="6801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1" name="Google Shape;161;ge5985e343e_0_228" descr="Google Shape;48;p30"/>
          <p:cNvPicPr preferRelativeResize="0"/>
          <p:nvPr/>
        </p:nvPicPr>
        <p:blipFill rotWithShape="1">
          <a:blip r:embed="rId2">
            <a:alphaModFix/>
          </a:blip>
          <a:srcRect t="18188" b="18303"/>
          <a:stretch/>
        </p:blipFill>
        <p:spPr>
          <a:xfrm>
            <a:off x="311699" y="4254949"/>
            <a:ext cx="1320801" cy="838826"/>
          </a:xfrm>
          <a:prstGeom prst="rect">
            <a:avLst/>
          </a:prstGeom>
          <a:noFill/>
          <a:ln>
            <a:noFill/>
          </a:ln>
        </p:spPr>
      </p:pic>
      <p:sp>
        <p:nvSpPr>
          <p:cNvPr id="162" name="Google Shape;162;ge5985e343e_0_228"/>
          <p:cNvSpPr txBox="1"/>
          <p:nvPr/>
        </p:nvSpPr>
        <p:spPr>
          <a:xfrm>
            <a:off x="1450350" y="4684400"/>
            <a:ext cx="14052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63" name="Google Shape;163;ge5985e343e_0_228"/>
          <p:cNvSpPr txBox="1">
            <a:spLocks noGrp="1"/>
          </p:cNvSpPr>
          <p:nvPr>
            <p:ph type="title"/>
          </p:nvPr>
        </p:nvSpPr>
        <p:spPr>
          <a:xfrm>
            <a:off x="490250" y="450149"/>
            <a:ext cx="6367800" cy="4090800"/>
          </a:xfrm>
          <a:prstGeom prst="rect">
            <a:avLst/>
          </a:prstGeom>
          <a:noFill/>
          <a:ln>
            <a:noFill/>
          </a:ln>
        </p:spPr>
        <p:txBody>
          <a:bodyPr spcFirstLastPara="1" wrap="square" lIns="91400" tIns="91400" rIns="91400" bIns="91400" anchor="ctr" anchorCtr="0">
            <a:normAutofit/>
          </a:bodyPr>
          <a:lstStyle>
            <a:lvl1pPr lvl="0" algn="l" rtl="0">
              <a:lnSpc>
                <a:spcPct val="100000"/>
              </a:lnSpc>
              <a:spcBef>
                <a:spcPts val="0"/>
              </a:spcBef>
              <a:spcAft>
                <a:spcPts val="0"/>
              </a:spcAft>
              <a:buClr>
                <a:srgbClr val="000000"/>
              </a:buClr>
              <a:buSzPts val="4800"/>
              <a:buFont typeface="Arial"/>
              <a:buNone/>
              <a:defRPr sz="4800"/>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64" name="Google Shape;164;ge5985e343e_0_228"/>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ECTION_TITLE_AND_DESCRIPTION">
  <p:cSld name="SECTION_TITLE_AND_DESCRIPTION 2">
    <p:bg>
      <p:bgPr>
        <a:solidFill>
          <a:srgbClr val="FFFFFF"/>
        </a:solidFill>
        <a:effectLst/>
      </p:bgPr>
    </p:bg>
    <p:spTree>
      <p:nvGrpSpPr>
        <p:cNvPr id="1" name="Shape 165"/>
        <p:cNvGrpSpPr/>
        <p:nvPr/>
      </p:nvGrpSpPr>
      <p:grpSpPr>
        <a:xfrm>
          <a:off x="0" y="0"/>
          <a:ext cx="0" cy="0"/>
          <a:chOff x="0" y="0"/>
          <a:chExt cx="0" cy="0"/>
        </a:xfrm>
      </p:grpSpPr>
      <p:sp>
        <p:nvSpPr>
          <p:cNvPr id="166" name="Google Shape;166;ge5985e343e_0_234"/>
          <p:cNvSpPr/>
          <p:nvPr/>
        </p:nvSpPr>
        <p:spPr>
          <a:xfrm>
            <a:off x="0" y="4463500"/>
            <a:ext cx="9144000" cy="6801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7" name="Google Shape;167;ge5985e343e_0_234" descr="Google Shape;48;p30"/>
          <p:cNvPicPr preferRelativeResize="0"/>
          <p:nvPr/>
        </p:nvPicPr>
        <p:blipFill rotWithShape="1">
          <a:blip r:embed="rId2">
            <a:alphaModFix/>
          </a:blip>
          <a:srcRect t="18188" b="18303"/>
          <a:stretch/>
        </p:blipFill>
        <p:spPr>
          <a:xfrm>
            <a:off x="311699" y="4254949"/>
            <a:ext cx="1320801" cy="838826"/>
          </a:xfrm>
          <a:prstGeom prst="rect">
            <a:avLst/>
          </a:prstGeom>
          <a:noFill/>
          <a:ln>
            <a:noFill/>
          </a:ln>
        </p:spPr>
      </p:pic>
      <p:sp>
        <p:nvSpPr>
          <p:cNvPr id="168" name="Google Shape;168;ge5985e343e_0_234"/>
          <p:cNvSpPr txBox="1"/>
          <p:nvPr/>
        </p:nvSpPr>
        <p:spPr>
          <a:xfrm>
            <a:off x="1450350" y="4684400"/>
            <a:ext cx="14052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69" name="Google Shape;169;ge5985e343e_0_234"/>
          <p:cNvSpPr/>
          <p:nvPr/>
        </p:nvSpPr>
        <p:spPr>
          <a:xfrm>
            <a:off x="4572000" y="-125"/>
            <a:ext cx="4572000" cy="5143500"/>
          </a:xfrm>
          <a:prstGeom prst="rect">
            <a:avLst/>
          </a:pr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ge5985e343e_0_234"/>
          <p:cNvSpPr txBox="1">
            <a:spLocks noGrp="1"/>
          </p:cNvSpPr>
          <p:nvPr>
            <p:ph type="title"/>
          </p:nvPr>
        </p:nvSpPr>
        <p:spPr>
          <a:xfrm>
            <a:off x="265500" y="1233175"/>
            <a:ext cx="4045200" cy="1482300"/>
          </a:xfrm>
          <a:prstGeom prst="rect">
            <a:avLst/>
          </a:prstGeom>
          <a:noFill/>
          <a:ln>
            <a:noFill/>
          </a:ln>
        </p:spPr>
        <p:txBody>
          <a:bodyPr spcFirstLastPara="1" wrap="square" lIns="91400" tIns="91400" rIns="91400" bIns="91400" anchor="b" anchorCtr="0">
            <a:normAutofit/>
          </a:bodyPr>
          <a:lstStyle>
            <a:lvl1pPr lvl="0" algn="ctr" rtl="0">
              <a:lnSpc>
                <a:spcPct val="100000"/>
              </a:lnSpc>
              <a:spcBef>
                <a:spcPts val="0"/>
              </a:spcBef>
              <a:spcAft>
                <a:spcPts val="0"/>
              </a:spcAft>
              <a:buClr>
                <a:srgbClr val="000000"/>
              </a:buClr>
              <a:buSzPts val="4200"/>
              <a:buFont typeface="Arial"/>
              <a:buNone/>
              <a:defRPr sz="4200"/>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71" name="Google Shape;171;ge5985e343e_0_234"/>
          <p:cNvSpPr txBox="1">
            <a:spLocks noGrp="1"/>
          </p:cNvSpPr>
          <p:nvPr>
            <p:ph type="body" idx="1"/>
          </p:nvPr>
        </p:nvSpPr>
        <p:spPr>
          <a:xfrm>
            <a:off x="265500" y="2803075"/>
            <a:ext cx="4045200" cy="1235100"/>
          </a:xfrm>
          <a:prstGeom prst="rect">
            <a:avLst/>
          </a:prstGeom>
          <a:noFill/>
          <a:ln>
            <a:noFill/>
          </a:ln>
        </p:spPr>
        <p:txBody>
          <a:bodyPr spcFirstLastPara="1" wrap="square" lIns="91400" tIns="91400" rIns="91400" bIns="91400" anchor="t" anchorCtr="0">
            <a:normAutofit/>
          </a:bodyPr>
          <a:lstStyle>
            <a:lvl1pPr marL="457200" lvl="0" indent="-228600" algn="ctr" rtl="0">
              <a:lnSpc>
                <a:spcPct val="100000"/>
              </a:lnSpc>
              <a:spcBef>
                <a:spcPts val="0"/>
              </a:spcBef>
              <a:spcAft>
                <a:spcPts val="0"/>
              </a:spcAft>
              <a:buClr>
                <a:srgbClr val="585858"/>
              </a:buClr>
              <a:buSzPts val="2100"/>
              <a:buFont typeface="Arial"/>
              <a:buNone/>
              <a:defRPr sz="2100"/>
            </a:lvl1pPr>
            <a:lvl2pPr marL="914400" lvl="1" indent="-228600" algn="ctr" rtl="0">
              <a:lnSpc>
                <a:spcPct val="100000"/>
              </a:lnSpc>
              <a:spcBef>
                <a:spcPts val="0"/>
              </a:spcBef>
              <a:spcAft>
                <a:spcPts val="0"/>
              </a:spcAft>
              <a:buClr>
                <a:srgbClr val="585858"/>
              </a:buClr>
              <a:buSzPts val="2100"/>
              <a:buFont typeface="Arial"/>
              <a:buNone/>
              <a:defRPr sz="2100"/>
            </a:lvl2pPr>
            <a:lvl3pPr marL="1371600" lvl="2" indent="-228600" algn="ctr" rtl="0">
              <a:lnSpc>
                <a:spcPct val="100000"/>
              </a:lnSpc>
              <a:spcBef>
                <a:spcPts val="0"/>
              </a:spcBef>
              <a:spcAft>
                <a:spcPts val="0"/>
              </a:spcAft>
              <a:buClr>
                <a:srgbClr val="585858"/>
              </a:buClr>
              <a:buSzPts val="2100"/>
              <a:buFont typeface="Arial"/>
              <a:buNone/>
              <a:defRPr sz="2100"/>
            </a:lvl3pPr>
            <a:lvl4pPr marL="1828800" lvl="3" indent="-228600" algn="ctr" rtl="0">
              <a:lnSpc>
                <a:spcPct val="100000"/>
              </a:lnSpc>
              <a:spcBef>
                <a:spcPts val="0"/>
              </a:spcBef>
              <a:spcAft>
                <a:spcPts val="0"/>
              </a:spcAft>
              <a:buClr>
                <a:srgbClr val="585858"/>
              </a:buClr>
              <a:buSzPts val="2100"/>
              <a:buFont typeface="Arial"/>
              <a:buNone/>
              <a:defRPr sz="2100"/>
            </a:lvl4pPr>
            <a:lvl5pPr marL="2286000" lvl="4" indent="-228600" algn="ctr" rtl="0">
              <a:lnSpc>
                <a:spcPct val="100000"/>
              </a:lnSpc>
              <a:spcBef>
                <a:spcPts val="0"/>
              </a:spcBef>
              <a:spcAft>
                <a:spcPts val="0"/>
              </a:spcAft>
              <a:buClr>
                <a:srgbClr val="585858"/>
              </a:buClr>
              <a:buSzPts val="2100"/>
              <a:buFont typeface="Arial"/>
              <a:buNone/>
              <a:defRPr sz="2100"/>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72" name="Google Shape;172;ge5985e343e_0_234"/>
          <p:cNvSpPr txBox="1">
            <a:spLocks noGrp="1"/>
          </p:cNvSpPr>
          <p:nvPr>
            <p:ph type="body" idx="2"/>
          </p:nvPr>
        </p:nvSpPr>
        <p:spPr>
          <a:xfrm>
            <a:off x="4939500" y="724074"/>
            <a:ext cx="3837000" cy="3695100"/>
          </a:xfrm>
          <a:prstGeom prst="rect">
            <a:avLst/>
          </a:prstGeom>
          <a:noFill/>
          <a:ln>
            <a:noFill/>
          </a:ln>
        </p:spPr>
        <p:txBody>
          <a:bodyPr spcFirstLastPara="1" wrap="square" lIns="91400" tIns="91400" rIns="91400" bIns="91400" anchor="ctr" anchorCtr="0">
            <a:normAutofit/>
          </a:bodyPr>
          <a:lstStyle>
            <a:lvl1pPr marL="457200" lvl="0" indent="-342900" algn="l" rtl="0">
              <a:lnSpc>
                <a:spcPct val="115000"/>
              </a:lnSpc>
              <a:spcBef>
                <a:spcPts val="0"/>
              </a:spcBef>
              <a:spcAft>
                <a:spcPts val="0"/>
              </a:spcAft>
              <a:buSzPts val="1800"/>
              <a:buChar char="●"/>
              <a:defRPr/>
            </a:lvl1pPr>
            <a:lvl2pPr marL="914400" lvl="1" indent="-342900" algn="l" rtl="0">
              <a:lnSpc>
                <a:spcPct val="115000"/>
              </a:lnSpc>
              <a:spcBef>
                <a:spcPts val="0"/>
              </a:spcBef>
              <a:spcAft>
                <a:spcPts val="0"/>
              </a:spcAft>
              <a:buSzPts val="1800"/>
              <a:buChar char="○"/>
              <a:defRPr/>
            </a:lvl2pPr>
            <a:lvl3pPr marL="1371600" lvl="2" indent="-342900" algn="l" rtl="0">
              <a:lnSpc>
                <a:spcPct val="115000"/>
              </a:lnSpc>
              <a:spcBef>
                <a:spcPts val="0"/>
              </a:spcBef>
              <a:spcAft>
                <a:spcPts val="0"/>
              </a:spcAft>
              <a:buSzPts val="1800"/>
              <a:buChar char="■"/>
              <a:defRPr/>
            </a:lvl3pPr>
            <a:lvl4pPr marL="1828800" lvl="3" indent="-342900" algn="l" rtl="0">
              <a:lnSpc>
                <a:spcPct val="115000"/>
              </a:lnSpc>
              <a:spcBef>
                <a:spcPts val="0"/>
              </a:spcBef>
              <a:spcAft>
                <a:spcPts val="0"/>
              </a:spcAft>
              <a:buSzPts val="1800"/>
              <a:buChar char="●"/>
              <a:defRPr/>
            </a:lvl4pPr>
            <a:lvl5pPr marL="2286000" lvl="4" indent="-342900" algn="l" rtl="0">
              <a:lnSpc>
                <a:spcPct val="115000"/>
              </a:lnSpc>
              <a:spcBef>
                <a:spcPts val="0"/>
              </a:spcBef>
              <a:spcAft>
                <a:spcPts val="0"/>
              </a:spcAft>
              <a:buSzPts val="1800"/>
              <a:buChar char="○"/>
              <a:defRPr/>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73" name="Google Shape;173;ge5985e343e_0_234"/>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CAPTION_ONLY">
  <p:cSld name="CAPTION_ONLY 2">
    <p:bg>
      <p:bgPr>
        <a:solidFill>
          <a:srgbClr val="FFFFFF"/>
        </a:solidFill>
        <a:effectLst/>
      </p:bgPr>
    </p:bg>
    <p:spTree>
      <p:nvGrpSpPr>
        <p:cNvPr id="1" name="Shape 174"/>
        <p:cNvGrpSpPr/>
        <p:nvPr/>
      </p:nvGrpSpPr>
      <p:grpSpPr>
        <a:xfrm>
          <a:off x="0" y="0"/>
          <a:ext cx="0" cy="0"/>
          <a:chOff x="0" y="0"/>
          <a:chExt cx="0" cy="0"/>
        </a:xfrm>
      </p:grpSpPr>
      <p:sp>
        <p:nvSpPr>
          <p:cNvPr id="175" name="Google Shape;175;ge5985e343e_0_243"/>
          <p:cNvSpPr/>
          <p:nvPr/>
        </p:nvSpPr>
        <p:spPr>
          <a:xfrm>
            <a:off x="0" y="4463500"/>
            <a:ext cx="9144000" cy="6801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6" name="Google Shape;176;ge5985e343e_0_243" descr="Google Shape;48;p30"/>
          <p:cNvPicPr preferRelativeResize="0"/>
          <p:nvPr/>
        </p:nvPicPr>
        <p:blipFill rotWithShape="1">
          <a:blip r:embed="rId2">
            <a:alphaModFix/>
          </a:blip>
          <a:srcRect t="18188" b="18303"/>
          <a:stretch/>
        </p:blipFill>
        <p:spPr>
          <a:xfrm>
            <a:off x="311699" y="4254949"/>
            <a:ext cx="1320801" cy="838826"/>
          </a:xfrm>
          <a:prstGeom prst="rect">
            <a:avLst/>
          </a:prstGeom>
          <a:noFill/>
          <a:ln>
            <a:noFill/>
          </a:ln>
        </p:spPr>
      </p:pic>
      <p:sp>
        <p:nvSpPr>
          <p:cNvPr id="177" name="Google Shape;177;ge5985e343e_0_243"/>
          <p:cNvSpPr txBox="1"/>
          <p:nvPr/>
        </p:nvSpPr>
        <p:spPr>
          <a:xfrm>
            <a:off x="1450350" y="4684400"/>
            <a:ext cx="14052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78" name="Google Shape;178;ge5985e343e_0_243"/>
          <p:cNvSpPr txBox="1">
            <a:spLocks noGrp="1"/>
          </p:cNvSpPr>
          <p:nvPr>
            <p:ph type="body" idx="1"/>
          </p:nvPr>
        </p:nvSpPr>
        <p:spPr>
          <a:xfrm>
            <a:off x="311699" y="4230575"/>
            <a:ext cx="5998800" cy="605100"/>
          </a:xfrm>
          <a:prstGeom prst="rect">
            <a:avLst/>
          </a:prstGeom>
          <a:noFill/>
          <a:ln>
            <a:noFill/>
          </a:ln>
        </p:spPr>
        <p:txBody>
          <a:bodyPr spcFirstLastPara="1" wrap="square" lIns="91400" tIns="91400" rIns="91400" bIns="91400" anchor="ctr" anchorCtr="0">
            <a:normAutofit/>
          </a:bodyPr>
          <a:lstStyle>
            <a:lvl1pPr marL="457200" lvl="0" indent="-228600" algn="l" rtl="0">
              <a:lnSpc>
                <a:spcPct val="100000"/>
              </a:lnSpc>
              <a:spcBef>
                <a:spcPts val="0"/>
              </a:spcBef>
              <a:spcAft>
                <a:spcPts val="0"/>
              </a:spcAft>
              <a:buClr>
                <a:srgbClr val="585858"/>
              </a:buClr>
              <a:buSzPts val="1800"/>
              <a:buNone/>
              <a:defRPr/>
            </a:lvl1pPr>
            <a:lvl2pPr marL="914400" lvl="1" indent="-342900" algn="l" rtl="0">
              <a:lnSpc>
                <a:spcPct val="115000"/>
              </a:lnSpc>
              <a:spcBef>
                <a:spcPts val="0"/>
              </a:spcBef>
              <a:spcAft>
                <a:spcPts val="0"/>
              </a:spcAft>
              <a:buSzPts val="1800"/>
              <a:buChar char="○"/>
              <a:defRPr/>
            </a:lvl2pPr>
            <a:lvl3pPr marL="1371600" lvl="2" indent="-342900" algn="l" rtl="0">
              <a:lnSpc>
                <a:spcPct val="115000"/>
              </a:lnSpc>
              <a:spcBef>
                <a:spcPts val="0"/>
              </a:spcBef>
              <a:spcAft>
                <a:spcPts val="0"/>
              </a:spcAft>
              <a:buSzPts val="1800"/>
              <a:buChar char="■"/>
              <a:defRPr/>
            </a:lvl3pPr>
            <a:lvl4pPr marL="1828800" lvl="3" indent="-342900" algn="l" rtl="0">
              <a:lnSpc>
                <a:spcPct val="115000"/>
              </a:lnSpc>
              <a:spcBef>
                <a:spcPts val="0"/>
              </a:spcBef>
              <a:spcAft>
                <a:spcPts val="0"/>
              </a:spcAft>
              <a:buSzPts val="1800"/>
              <a:buChar char="●"/>
              <a:defRPr/>
            </a:lvl4pPr>
            <a:lvl5pPr marL="2286000" lvl="4" indent="-342900" algn="l" rtl="0">
              <a:lnSpc>
                <a:spcPct val="115000"/>
              </a:lnSpc>
              <a:spcBef>
                <a:spcPts val="0"/>
              </a:spcBef>
              <a:spcAft>
                <a:spcPts val="0"/>
              </a:spcAft>
              <a:buSzPts val="1800"/>
              <a:buChar char="○"/>
              <a:defRPr/>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79" name="Google Shape;179;ge5985e343e_0_243"/>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BIG_NUMBER">
  <p:cSld name="BIG_NUMBER 2">
    <p:bg>
      <p:bgPr>
        <a:solidFill>
          <a:srgbClr val="FFFFFF"/>
        </a:solidFill>
        <a:effectLst/>
      </p:bgPr>
    </p:bg>
    <p:spTree>
      <p:nvGrpSpPr>
        <p:cNvPr id="1" name="Shape 180"/>
        <p:cNvGrpSpPr/>
        <p:nvPr/>
      </p:nvGrpSpPr>
      <p:grpSpPr>
        <a:xfrm>
          <a:off x="0" y="0"/>
          <a:ext cx="0" cy="0"/>
          <a:chOff x="0" y="0"/>
          <a:chExt cx="0" cy="0"/>
        </a:xfrm>
      </p:grpSpPr>
      <p:sp>
        <p:nvSpPr>
          <p:cNvPr id="181" name="Google Shape;181;ge5985e343e_0_249"/>
          <p:cNvSpPr/>
          <p:nvPr/>
        </p:nvSpPr>
        <p:spPr>
          <a:xfrm>
            <a:off x="0" y="4463500"/>
            <a:ext cx="9144000" cy="6801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2" name="Google Shape;182;ge5985e343e_0_249" descr="Google Shape;48;p30"/>
          <p:cNvPicPr preferRelativeResize="0"/>
          <p:nvPr/>
        </p:nvPicPr>
        <p:blipFill rotWithShape="1">
          <a:blip r:embed="rId2">
            <a:alphaModFix/>
          </a:blip>
          <a:srcRect t="18188" b="18303"/>
          <a:stretch/>
        </p:blipFill>
        <p:spPr>
          <a:xfrm>
            <a:off x="311699" y="4254949"/>
            <a:ext cx="1320801" cy="838826"/>
          </a:xfrm>
          <a:prstGeom prst="rect">
            <a:avLst/>
          </a:prstGeom>
          <a:noFill/>
          <a:ln>
            <a:noFill/>
          </a:ln>
        </p:spPr>
      </p:pic>
      <p:sp>
        <p:nvSpPr>
          <p:cNvPr id="183" name="Google Shape;183;ge5985e343e_0_249"/>
          <p:cNvSpPr txBox="1"/>
          <p:nvPr/>
        </p:nvSpPr>
        <p:spPr>
          <a:xfrm>
            <a:off x="1450350" y="4684400"/>
            <a:ext cx="14052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184" name="Google Shape;184;ge5985e343e_0_249"/>
          <p:cNvSpPr txBox="1">
            <a:spLocks noGrp="1"/>
          </p:cNvSpPr>
          <p:nvPr>
            <p:ph type="title"/>
          </p:nvPr>
        </p:nvSpPr>
        <p:spPr>
          <a:xfrm>
            <a:off x="311699" y="1106125"/>
            <a:ext cx="8520600" cy="1963500"/>
          </a:xfrm>
          <a:prstGeom prst="rect">
            <a:avLst/>
          </a:prstGeom>
          <a:noFill/>
          <a:ln>
            <a:noFill/>
          </a:ln>
        </p:spPr>
        <p:txBody>
          <a:bodyPr spcFirstLastPara="1" wrap="square" lIns="91400" tIns="91400" rIns="91400" bIns="91400" anchor="b" anchorCtr="0">
            <a:normAutofit/>
          </a:bodyPr>
          <a:lstStyle>
            <a:lvl1pPr lvl="0" algn="ctr" rtl="0">
              <a:lnSpc>
                <a:spcPct val="100000"/>
              </a:lnSpc>
              <a:spcBef>
                <a:spcPts val="0"/>
              </a:spcBef>
              <a:spcAft>
                <a:spcPts val="0"/>
              </a:spcAft>
              <a:buClr>
                <a:srgbClr val="000000"/>
              </a:buClr>
              <a:buSzPts val="12000"/>
              <a:buFont typeface="Arial"/>
              <a:buNone/>
              <a:defRPr sz="12000"/>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a:endParaRPr/>
          </a:p>
        </p:txBody>
      </p:sp>
      <p:sp>
        <p:nvSpPr>
          <p:cNvPr id="185" name="Google Shape;185;ge5985e343e_0_249"/>
          <p:cNvSpPr txBox="1">
            <a:spLocks noGrp="1"/>
          </p:cNvSpPr>
          <p:nvPr>
            <p:ph type="body" idx="1"/>
          </p:nvPr>
        </p:nvSpPr>
        <p:spPr>
          <a:xfrm>
            <a:off x="311699" y="3152225"/>
            <a:ext cx="8520600" cy="1300800"/>
          </a:xfrm>
          <a:prstGeom prst="rect">
            <a:avLst/>
          </a:prstGeom>
          <a:noFill/>
          <a:ln>
            <a:noFill/>
          </a:ln>
        </p:spPr>
        <p:txBody>
          <a:bodyPr spcFirstLastPara="1" wrap="square" lIns="91400" tIns="91400" rIns="91400" bIns="91400" anchor="t" anchorCtr="0">
            <a:normAutofit/>
          </a:bodyPr>
          <a:lstStyle>
            <a:lvl1pPr marL="457200" lvl="0" indent="-342900" algn="ctr" rtl="0">
              <a:lnSpc>
                <a:spcPct val="115000"/>
              </a:lnSpc>
              <a:spcBef>
                <a:spcPts val="0"/>
              </a:spcBef>
              <a:spcAft>
                <a:spcPts val="0"/>
              </a:spcAft>
              <a:buSzPts val="1800"/>
              <a:buChar char="●"/>
              <a:defRPr/>
            </a:lvl1pPr>
            <a:lvl2pPr marL="914400" lvl="1" indent="-342900" algn="ctr" rtl="0">
              <a:lnSpc>
                <a:spcPct val="115000"/>
              </a:lnSpc>
              <a:spcBef>
                <a:spcPts val="0"/>
              </a:spcBef>
              <a:spcAft>
                <a:spcPts val="0"/>
              </a:spcAft>
              <a:buSzPts val="1800"/>
              <a:buChar char="○"/>
              <a:defRPr/>
            </a:lvl2pPr>
            <a:lvl3pPr marL="1371600" lvl="2" indent="-342900" algn="ctr" rtl="0">
              <a:lnSpc>
                <a:spcPct val="115000"/>
              </a:lnSpc>
              <a:spcBef>
                <a:spcPts val="0"/>
              </a:spcBef>
              <a:spcAft>
                <a:spcPts val="0"/>
              </a:spcAft>
              <a:buSzPts val="1800"/>
              <a:buChar char="■"/>
              <a:defRPr/>
            </a:lvl3pPr>
            <a:lvl4pPr marL="1828800" lvl="3" indent="-342900" algn="ctr" rtl="0">
              <a:lnSpc>
                <a:spcPct val="115000"/>
              </a:lnSpc>
              <a:spcBef>
                <a:spcPts val="0"/>
              </a:spcBef>
              <a:spcAft>
                <a:spcPts val="0"/>
              </a:spcAft>
              <a:buSzPts val="1800"/>
              <a:buChar char="●"/>
              <a:defRPr/>
            </a:lvl4pPr>
            <a:lvl5pPr marL="2286000" lvl="4" indent="-342900" algn="ctr" rtl="0">
              <a:lnSpc>
                <a:spcPct val="115000"/>
              </a:lnSpc>
              <a:spcBef>
                <a:spcPts val="0"/>
              </a:spcBef>
              <a:spcAft>
                <a:spcPts val="0"/>
              </a:spcAft>
              <a:buSzPts val="1800"/>
              <a:buChar char="○"/>
              <a:defRPr/>
            </a:lvl5pPr>
            <a:lvl6pPr marL="2743200" lvl="5" indent="-342900" algn="l" rtl="0">
              <a:lnSpc>
                <a:spcPct val="115000"/>
              </a:lnSpc>
              <a:spcBef>
                <a:spcPts val="0"/>
              </a:spcBef>
              <a:spcAft>
                <a:spcPts val="0"/>
              </a:spcAft>
              <a:buSzPts val="1800"/>
              <a:buChar char="■"/>
              <a:defRPr/>
            </a:lvl6pPr>
            <a:lvl7pPr marL="3200400" lvl="6" indent="-342900" algn="l" rtl="0">
              <a:lnSpc>
                <a:spcPct val="115000"/>
              </a:lnSpc>
              <a:spcBef>
                <a:spcPts val="0"/>
              </a:spcBef>
              <a:spcAft>
                <a:spcPts val="0"/>
              </a:spcAft>
              <a:buSzPts val="1800"/>
              <a:buChar char="●"/>
              <a:defRPr/>
            </a:lvl7pPr>
            <a:lvl8pPr marL="3657600" lvl="7" indent="-342900" algn="l" rtl="0">
              <a:lnSpc>
                <a:spcPct val="115000"/>
              </a:lnSpc>
              <a:spcBef>
                <a:spcPts val="0"/>
              </a:spcBef>
              <a:spcAft>
                <a:spcPts val="0"/>
              </a:spcAft>
              <a:buSzPts val="1800"/>
              <a:buChar char="○"/>
              <a:defRPr/>
            </a:lvl8pPr>
            <a:lvl9pPr marL="4114800" lvl="8" indent="-342900" algn="l" rtl="0">
              <a:lnSpc>
                <a:spcPct val="115000"/>
              </a:lnSpc>
              <a:spcBef>
                <a:spcPts val="0"/>
              </a:spcBef>
              <a:spcAft>
                <a:spcPts val="0"/>
              </a:spcAft>
              <a:buSzPts val="1800"/>
              <a:buChar char="■"/>
              <a:defRPr/>
            </a:lvl9pPr>
          </a:lstStyle>
          <a:p>
            <a:endParaRPr/>
          </a:p>
        </p:txBody>
      </p:sp>
      <p:sp>
        <p:nvSpPr>
          <p:cNvPr id="186" name="Google Shape;186;ge5985e343e_0_249"/>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
        <p:cNvGrpSpPr/>
        <p:nvPr/>
      </p:nvGrpSpPr>
      <p:grpSpPr>
        <a:xfrm>
          <a:off x="0" y="0"/>
          <a:ext cx="0" cy="0"/>
          <a:chOff x="0" y="0"/>
          <a:chExt cx="0" cy="0"/>
        </a:xfrm>
      </p:grpSpPr>
      <p:sp>
        <p:nvSpPr>
          <p:cNvPr id="24" name="Google Shape;24;p4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5" name="Google Shape;25;p4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
        <p:cNvGrpSpPr/>
        <p:nvPr/>
      </p:nvGrpSpPr>
      <p:grpSpPr>
        <a:xfrm>
          <a:off x="0" y="0"/>
          <a:ext cx="0" cy="0"/>
          <a:chOff x="0" y="0"/>
          <a:chExt cx="0" cy="0"/>
        </a:xfrm>
      </p:grpSpPr>
      <p:sp>
        <p:nvSpPr>
          <p:cNvPr id="28" name="Google Shape;28;p4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9" name="Google Shape;29;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0"/>
        <p:cNvGrpSpPr/>
        <p:nvPr/>
      </p:nvGrpSpPr>
      <p:grpSpPr>
        <a:xfrm>
          <a:off x="0" y="0"/>
          <a:ext cx="0" cy="0"/>
          <a:chOff x="0" y="0"/>
          <a:chExt cx="0" cy="0"/>
        </a:xfrm>
      </p:grpSpPr>
      <p:sp>
        <p:nvSpPr>
          <p:cNvPr id="31" name="Google Shape;31;p4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4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3" name="Google Shape;33;p4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4" name="Google Shape;34;p4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5" name="Google Shape;35;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6"/>
        <p:cNvGrpSpPr/>
        <p:nvPr/>
      </p:nvGrpSpPr>
      <p:grpSpPr>
        <a:xfrm>
          <a:off x="0" y="0"/>
          <a:ext cx="0" cy="0"/>
          <a:chOff x="0" y="0"/>
          <a:chExt cx="0" cy="0"/>
        </a:xfrm>
      </p:grpSpPr>
      <p:sp>
        <p:nvSpPr>
          <p:cNvPr id="37" name="Google Shape;37;p4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38" name="Google Shape;38;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9"/>
        <p:cNvGrpSpPr/>
        <p:nvPr/>
      </p:nvGrpSpPr>
      <p:grpSpPr>
        <a:xfrm>
          <a:off x="0" y="0"/>
          <a:ext cx="0" cy="0"/>
          <a:chOff x="0" y="0"/>
          <a:chExt cx="0" cy="0"/>
        </a:xfrm>
      </p:grpSpPr>
      <p:sp>
        <p:nvSpPr>
          <p:cNvPr id="40" name="Google Shape;40;p4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1" name="Google Shape;41;p4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2" name="Google Shape;42;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0"/>
        <p:cNvGrpSpPr/>
        <p:nvPr/>
      </p:nvGrpSpPr>
      <p:grpSpPr>
        <a:xfrm>
          <a:off x="0" y="0"/>
          <a:ext cx="0" cy="0"/>
          <a:chOff x="0" y="0"/>
          <a:chExt cx="0" cy="0"/>
        </a:xfrm>
      </p:grpSpPr>
      <p:sp>
        <p:nvSpPr>
          <p:cNvPr id="51" name="Google Shape;51;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Oswald"/>
                <a:ea typeface="Oswald"/>
                <a:cs typeface="Oswald"/>
                <a:sym typeface="Oswa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2" name="Google Shape;52;p4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sz="2200">
                <a:latin typeface="Lora"/>
                <a:ea typeface="Lora"/>
                <a:cs typeface="Lora"/>
                <a:sym typeface="Lora"/>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3" name="Google Shape;53;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1.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387966"/>
        </a:solidFill>
        <a:effectLst/>
      </p:bgPr>
    </p:bg>
    <p:spTree>
      <p:nvGrpSpPr>
        <p:cNvPr id="1" name="Shape 5"/>
        <p:cNvGrpSpPr/>
        <p:nvPr/>
      </p:nvGrpSpPr>
      <p:grpSpPr>
        <a:xfrm>
          <a:off x="0" y="0"/>
          <a:ext cx="0" cy="0"/>
          <a:chOff x="0" y="0"/>
          <a:chExt cx="0" cy="0"/>
        </a:xfrm>
      </p:grpSpPr>
      <p:sp>
        <p:nvSpPr>
          <p:cNvPr id="6" name="Google Shape;6;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 name="Google Shape;9;p37"/>
          <p:cNvPicPr preferRelativeResize="0"/>
          <p:nvPr/>
        </p:nvPicPr>
        <p:blipFill rotWithShape="1">
          <a:blip r:embed="rId10">
            <a:alphaModFix/>
          </a:blip>
          <a:srcRect t="16420" b="16007"/>
          <a:stretch/>
        </p:blipFill>
        <p:spPr>
          <a:xfrm>
            <a:off x="311700" y="4285925"/>
            <a:ext cx="1269125" cy="857575"/>
          </a:xfrm>
          <a:prstGeom prst="rect">
            <a:avLst/>
          </a:prstGeom>
          <a:noFill/>
          <a:ln>
            <a:noFill/>
          </a:ln>
        </p:spPr>
      </p:pic>
      <p:sp>
        <p:nvSpPr>
          <p:cNvPr id="10" name="Google Shape;10;p37"/>
          <p:cNvSpPr txBox="1"/>
          <p:nvPr/>
        </p:nvSpPr>
        <p:spPr>
          <a:xfrm>
            <a:off x="1384500" y="4649525"/>
            <a:ext cx="1394700" cy="39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3"/>
        <p:cNvGrpSpPr/>
        <p:nvPr/>
      </p:nvGrpSpPr>
      <p:grpSpPr>
        <a:xfrm>
          <a:off x="0" y="0"/>
          <a:ext cx="0" cy="0"/>
          <a:chOff x="0" y="0"/>
          <a:chExt cx="0" cy="0"/>
        </a:xfrm>
      </p:grpSpPr>
      <p:sp>
        <p:nvSpPr>
          <p:cNvPr id="44" name="Google Shape;44;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45" name="Google Shape;45;p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6" name="Google Shape;46;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39"/>
          <p:cNvSpPr/>
          <p:nvPr/>
        </p:nvSpPr>
        <p:spPr>
          <a:xfrm>
            <a:off x="0" y="4463500"/>
            <a:ext cx="9144000" cy="6801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8" name="Google Shape;48;p39"/>
          <p:cNvPicPr preferRelativeResize="0"/>
          <p:nvPr/>
        </p:nvPicPr>
        <p:blipFill rotWithShape="1">
          <a:blip r:embed="rId8">
            <a:alphaModFix/>
          </a:blip>
          <a:srcRect t="18187" b="18306"/>
          <a:stretch/>
        </p:blipFill>
        <p:spPr>
          <a:xfrm>
            <a:off x="311700" y="4254950"/>
            <a:ext cx="1320800" cy="838825"/>
          </a:xfrm>
          <a:prstGeom prst="rect">
            <a:avLst/>
          </a:prstGeom>
          <a:noFill/>
          <a:ln>
            <a:noFill/>
          </a:ln>
        </p:spPr>
      </p:pic>
      <p:sp>
        <p:nvSpPr>
          <p:cNvPr id="49" name="Google Shape;49;p39"/>
          <p:cNvSpPr txBox="1"/>
          <p:nvPr/>
        </p:nvSpPr>
        <p:spPr>
          <a:xfrm>
            <a:off x="1450350" y="4684400"/>
            <a:ext cx="1405200" cy="34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87966"/>
        </a:solidFill>
        <a:effectLst/>
      </p:bgPr>
    </p:bg>
    <p:spTree>
      <p:nvGrpSpPr>
        <p:cNvPr id="1" name="Shape 73"/>
        <p:cNvGrpSpPr/>
        <p:nvPr/>
      </p:nvGrpSpPr>
      <p:grpSpPr>
        <a:xfrm>
          <a:off x="0" y="0"/>
          <a:ext cx="0" cy="0"/>
          <a:chOff x="0" y="0"/>
          <a:chExt cx="0" cy="0"/>
        </a:xfrm>
      </p:grpSpPr>
      <p:pic>
        <p:nvPicPr>
          <p:cNvPr id="74" name="Google Shape;74;ge5985e343e_0_142" descr="Google Shape;9;p28"/>
          <p:cNvPicPr preferRelativeResize="0"/>
          <p:nvPr/>
        </p:nvPicPr>
        <p:blipFill rotWithShape="1">
          <a:blip r:embed="rId19">
            <a:alphaModFix/>
          </a:blip>
          <a:srcRect t="16420" b="16007"/>
          <a:stretch/>
        </p:blipFill>
        <p:spPr>
          <a:xfrm>
            <a:off x="311699" y="4285924"/>
            <a:ext cx="1269126" cy="857576"/>
          </a:xfrm>
          <a:prstGeom prst="rect">
            <a:avLst/>
          </a:prstGeom>
          <a:noFill/>
          <a:ln>
            <a:noFill/>
          </a:ln>
        </p:spPr>
      </p:pic>
      <p:sp>
        <p:nvSpPr>
          <p:cNvPr id="75" name="Google Shape;75;ge5985e343e_0_142"/>
          <p:cNvSpPr txBox="1"/>
          <p:nvPr/>
        </p:nvSpPr>
        <p:spPr>
          <a:xfrm>
            <a:off x="1384499" y="4649525"/>
            <a:ext cx="1394700" cy="4002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Arial"/>
              <a:buNone/>
            </a:pPr>
            <a:r>
              <a:rPr lang="en-US" sz="1400" b="0" i="0" u="none" strike="noStrike" cap="none">
                <a:solidFill>
                  <a:srgbClr val="FFFFFF"/>
                </a:solidFill>
                <a:latin typeface="Arial"/>
                <a:ea typeface="Arial"/>
                <a:cs typeface="Arial"/>
                <a:sym typeface="Arial"/>
              </a:rPr>
              <a:t>whiteribbon.ca</a:t>
            </a:r>
            <a:endParaRPr sz="1400" b="0" i="0" u="none" strike="noStrike" cap="none">
              <a:solidFill>
                <a:srgbClr val="000000"/>
              </a:solidFill>
              <a:latin typeface="Arial"/>
              <a:ea typeface="Arial"/>
              <a:cs typeface="Arial"/>
              <a:sym typeface="Arial"/>
            </a:endParaRPr>
          </a:p>
        </p:txBody>
      </p:sp>
      <p:sp>
        <p:nvSpPr>
          <p:cNvPr id="76" name="Google Shape;76;ge5985e343e_0_142"/>
          <p:cNvSpPr txBox="1">
            <a:spLocks noGrp="1"/>
          </p:cNvSpPr>
          <p:nvPr>
            <p:ph type="title"/>
          </p:nvPr>
        </p:nvSpPr>
        <p:spPr>
          <a:xfrm>
            <a:off x="311699" y="445025"/>
            <a:ext cx="8520600" cy="572700"/>
          </a:xfrm>
          <a:prstGeom prst="rect">
            <a:avLst/>
          </a:prstGeom>
          <a:noFill/>
          <a:ln>
            <a:noFill/>
          </a:ln>
        </p:spPr>
        <p:txBody>
          <a:bodyPr spcFirstLastPara="1" wrap="square" lIns="91400" tIns="91400" rIns="91400" bIns="91400" anchor="t" anchorCtr="0">
            <a:normAutofit/>
          </a:bodyPr>
          <a:lstStyle>
            <a:lvl1pPr marR="0" lvl="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77" name="Google Shape;77;ge5985e343e_0_142"/>
          <p:cNvSpPr txBox="1">
            <a:spLocks noGrp="1"/>
          </p:cNvSpPr>
          <p:nvPr>
            <p:ph type="body" idx="1"/>
          </p:nvPr>
        </p:nvSpPr>
        <p:spPr>
          <a:xfrm>
            <a:off x="457200" y="1200150"/>
            <a:ext cx="8229600" cy="3943500"/>
          </a:xfrm>
          <a:prstGeom prst="rect">
            <a:avLst/>
          </a:prstGeom>
          <a:noFill/>
          <a:ln>
            <a:noFill/>
          </a:ln>
        </p:spPr>
        <p:txBody>
          <a:bodyPr spcFirstLastPara="1" wrap="square" lIns="91400" tIns="91400" rIns="91400" bIns="91400" anchor="t" anchorCtr="0">
            <a:noAutofit/>
          </a:bodyPr>
          <a:lstStyle>
            <a:lvl1pPr marL="457200" marR="0" lvl="0"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1pPr>
            <a:lvl2pPr marL="914400" marR="0" lvl="1"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2pPr>
            <a:lvl3pPr marL="1371600" marR="0" lvl="2"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3pPr>
            <a:lvl4pPr marL="1828800" marR="0" lvl="3"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4pPr>
            <a:lvl5pPr marL="2286000" marR="0" lvl="4"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5pPr>
            <a:lvl6pPr marL="2743200" marR="0" lvl="5"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6pPr>
            <a:lvl7pPr marL="3200400" marR="0" lvl="6"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7pPr>
            <a:lvl8pPr marL="3657600" marR="0" lvl="7"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8pPr>
            <a:lvl9pPr marL="4114800" marR="0" lvl="8"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9pPr>
          </a:lstStyle>
          <a:p>
            <a:endParaRPr/>
          </a:p>
        </p:txBody>
      </p:sp>
      <p:sp>
        <p:nvSpPr>
          <p:cNvPr id="78" name="Google Shape;78;ge5985e343e_0_142"/>
          <p:cNvSpPr txBox="1">
            <a:spLocks noGrp="1"/>
          </p:cNvSpPr>
          <p:nvPr>
            <p:ph type="sldNum" idx="12"/>
          </p:nvPr>
        </p:nvSpPr>
        <p:spPr>
          <a:xfrm>
            <a:off x="8684345" y="4700819"/>
            <a:ext cx="336900" cy="338700"/>
          </a:xfrm>
          <a:prstGeom prst="rect">
            <a:avLst/>
          </a:prstGeom>
          <a:noFill/>
          <a:ln>
            <a:noFill/>
          </a:ln>
        </p:spPr>
        <p:txBody>
          <a:bodyPr spcFirstLastPara="1" wrap="square" lIns="91400" tIns="91400" rIns="91400" bIns="91400" anchor="ctr" anchorCtr="0">
            <a:sp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canadianhumantraffickinghotline.ca"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s://www.hopeforwellness.ca/"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hyperlink" Target="http://whiteribbon.ca/pledge"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17.gif"/></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17.gif"/></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fjo-hwAKcas"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17.gi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
          <p:cNvSpPr txBox="1">
            <a:spLocks noGrp="1"/>
          </p:cNvSpPr>
          <p:nvPr>
            <p:ph type="ctrTitle"/>
          </p:nvPr>
        </p:nvSpPr>
        <p:spPr>
          <a:xfrm>
            <a:off x="311708" y="744575"/>
            <a:ext cx="8520600" cy="160106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a:solidFill>
                  <a:schemeClr val="lt1"/>
                </a:solidFill>
              </a:rPr>
              <a:t>Creating Healthier Masculinities</a:t>
            </a:r>
            <a:endParaRPr>
              <a:solidFill>
                <a:schemeClr val="lt1"/>
              </a:solidFill>
            </a:endParaRPr>
          </a:p>
        </p:txBody>
      </p:sp>
      <p:sp>
        <p:nvSpPr>
          <p:cNvPr id="192" name="Google Shape;192;p1"/>
          <p:cNvSpPr txBox="1">
            <a:spLocks noGrp="1"/>
          </p:cNvSpPr>
          <p:nvPr>
            <p:ph type="subTitle" idx="1"/>
          </p:nvPr>
        </p:nvSpPr>
        <p:spPr>
          <a:xfrm>
            <a:off x="311700" y="2834125"/>
            <a:ext cx="8520600" cy="1132200"/>
          </a:xfrm>
          <a:prstGeom prst="rect">
            <a:avLst/>
          </a:prstGeom>
          <a:noFill/>
          <a:ln>
            <a:noFill/>
          </a:ln>
        </p:spPr>
        <p:txBody>
          <a:bodyPr spcFirstLastPara="1" wrap="square" lIns="91425" tIns="91425" rIns="91425" bIns="91425" anchor="t" anchorCtr="0">
            <a:noAutofit/>
          </a:bodyPr>
          <a:lstStyle/>
          <a:p>
            <a:pPr marL="457200" lvl="0" indent="-342900" algn="ctr" rtl="0">
              <a:lnSpc>
                <a:spcPct val="100000"/>
              </a:lnSpc>
              <a:spcBef>
                <a:spcPts val="0"/>
              </a:spcBef>
              <a:spcAft>
                <a:spcPts val="0"/>
              </a:spcAft>
              <a:buSzPts val="2800"/>
              <a:buNone/>
            </a:pPr>
            <a:endParaRPr>
              <a:solidFill>
                <a:schemeClr val="lt1"/>
              </a:solidFill>
            </a:endParaRPr>
          </a:p>
          <a:p>
            <a:pPr marL="457200" lvl="0" indent="-342900" algn="ctr" rtl="0">
              <a:lnSpc>
                <a:spcPct val="100000"/>
              </a:lnSpc>
              <a:spcBef>
                <a:spcPts val="0"/>
              </a:spcBef>
              <a:spcAft>
                <a:spcPts val="0"/>
              </a:spcAft>
              <a:buSzPts val="2800"/>
              <a:buNone/>
            </a:pPr>
            <a:r>
              <a:rPr lang="en-US">
                <a:solidFill>
                  <a:schemeClr val="lt1"/>
                </a:solidFill>
              </a:rPr>
              <a:t>Course: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60"/>
          <p:cNvSpPr txBox="1">
            <a:spLocks noGrp="1"/>
          </p:cNvSpPr>
          <p:nvPr>
            <p:ph type="body" idx="1"/>
          </p:nvPr>
        </p:nvSpPr>
        <p:spPr>
          <a:xfrm>
            <a:off x="193364" y="637055"/>
            <a:ext cx="9018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100">
                <a:latin typeface="Oswald"/>
                <a:ea typeface="Oswald"/>
                <a:cs typeface="Oswald"/>
                <a:sym typeface="Oswald"/>
              </a:rPr>
              <a:t>Place each of the traits on your brainstormed list under the headings you think the trait leads to:</a:t>
            </a:r>
            <a:endParaRPr sz="2500">
              <a:latin typeface="Oswald"/>
              <a:ea typeface="Oswald"/>
              <a:cs typeface="Oswald"/>
              <a:sym typeface="Oswald"/>
            </a:endParaRPr>
          </a:p>
          <a:p>
            <a:pPr marL="457200" lvl="0" indent="-228600" algn="l" rtl="0">
              <a:lnSpc>
                <a:spcPct val="100000"/>
              </a:lnSpc>
              <a:spcBef>
                <a:spcPts val="0"/>
              </a:spcBef>
              <a:spcAft>
                <a:spcPts val="0"/>
              </a:spcAft>
              <a:buSzPts val="1800"/>
              <a:buNone/>
            </a:pPr>
            <a:endParaRPr sz="1800"/>
          </a:p>
          <a:p>
            <a:pPr marL="457200" lvl="0" indent="-228600" algn="l" rtl="0">
              <a:lnSpc>
                <a:spcPct val="115000"/>
              </a:lnSpc>
              <a:spcBef>
                <a:spcPts val="0"/>
              </a:spcBef>
              <a:spcAft>
                <a:spcPts val="0"/>
              </a:spcAft>
              <a:buSzPts val="1800"/>
              <a:buNone/>
            </a:pPr>
            <a:endParaRPr/>
          </a:p>
        </p:txBody>
      </p:sp>
      <p:graphicFrame>
        <p:nvGraphicFramePr>
          <p:cNvPr id="263" name="Google Shape;263;p60"/>
          <p:cNvGraphicFramePr/>
          <p:nvPr/>
        </p:nvGraphicFramePr>
        <p:xfrm>
          <a:off x="488587" y="1450992"/>
          <a:ext cx="6111025" cy="2621300"/>
        </p:xfrm>
        <a:graphic>
          <a:graphicData uri="http://schemas.openxmlformats.org/drawingml/2006/table">
            <a:tbl>
              <a:tblPr firstRow="1" bandRow="1">
                <a:noFill/>
                <a:tableStyleId>{9F5A2436-D700-455D-9487-AC61BA96C1C1}</a:tableStyleId>
              </a:tblPr>
              <a:tblGrid>
                <a:gridCol w="3036125">
                  <a:extLst>
                    <a:ext uri="{9D8B030D-6E8A-4147-A177-3AD203B41FA5}">
                      <a16:colId xmlns:a16="http://schemas.microsoft.com/office/drawing/2014/main" val="20000"/>
                    </a:ext>
                  </a:extLst>
                </a:gridCol>
                <a:gridCol w="3074900">
                  <a:extLst>
                    <a:ext uri="{9D8B030D-6E8A-4147-A177-3AD203B41FA5}">
                      <a16:colId xmlns:a16="http://schemas.microsoft.com/office/drawing/2014/main" val="20001"/>
                    </a:ext>
                  </a:extLst>
                </a:gridCol>
              </a:tblGrid>
              <a:tr h="122817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2"/>
                          </a:solidFill>
                          <a:latin typeface="Oswald"/>
                          <a:ea typeface="Oswald"/>
                          <a:cs typeface="Oswald"/>
                          <a:sym typeface="Oswald"/>
                        </a:rPr>
                        <a:t>Objectification of Women</a:t>
                      </a:r>
                      <a:endParaRPr>
                        <a:latin typeface="Oswald"/>
                        <a:ea typeface="Oswald"/>
                        <a:cs typeface="Oswald"/>
                        <a:sym typeface="Oswald"/>
                      </a:endParaRPr>
                    </a:p>
                    <a:p>
                      <a:pPr marL="0" marR="0" lvl="0" indent="0" algn="ctr" rtl="0">
                        <a:lnSpc>
                          <a:spcPct val="100000"/>
                        </a:lnSpc>
                        <a:spcBef>
                          <a:spcPts val="0"/>
                        </a:spcBef>
                        <a:spcAft>
                          <a:spcPts val="0"/>
                        </a:spcAft>
                        <a:buNone/>
                      </a:pPr>
                      <a:endParaRPr sz="2000" u="none" strike="noStrike" cap="none">
                        <a:solidFill>
                          <a:schemeClr val="dk2"/>
                        </a:solidFill>
                        <a:latin typeface="Oswald"/>
                        <a:ea typeface="Oswald"/>
                        <a:cs typeface="Oswald"/>
                        <a:sym typeface="Oswald"/>
                      </a:endParaRPr>
                    </a:p>
                    <a:p>
                      <a:pPr marL="0" marR="0" lvl="0" indent="0" algn="l" rtl="0">
                        <a:lnSpc>
                          <a:spcPct val="100000"/>
                        </a:lnSpc>
                        <a:spcBef>
                          <a:spcPts val="0"/>
                        </a:spcBef>
                        <a:spcAft>
                          <a:spcPts val="0"/>
                        </a:spcAft>
                        <a:buNone/>
                      </a:pPr>
                      <a:endParaRPr sz="2000" u="none" strike="noStrike" cap="none">
                        <a:solidFill>
                          <a:schemeClr val="dk2"/>
                        </a:solidFill>
                        <a:latin typeface="Oswald"/>
                        <a:ea typeface="Oswald"/>
                        <a:cs typeface="Oswald"/>
                        <a:sym typeface="Oswald"/>
                      </a:endParaRPr>
                    </a:p>
                    <a:p>
                      <a:pPr marL="0" marR="0" lvl="0" indent="0" algn="l" rtl="0">
                        <a:lnSpc>
                          <a:spcPct val="100000"/>
                        </a:lnSpc>
                        <a:spcBef>
                          <a:spcPts val="0"/>
                        </a:spcBef>
                        <a:spcAft>
                          <a:spcPts val="0"/>
                        </a:spcAft>
                        <a:buNone/>
                      </a:pPr>
                      <a:endParaRPr sz="2000" u="none" strike="noStrike" cap="none">
                        <a:solidFill>
                          <a:schemeClr val="dk2"/>
                        </a:solidFill>
                        <a:latin typeface="Oswald"/>
                        <a:ea typeface="Oswald"/>
                        <a:cs typeface="Oswald"/>
                        <a:sym typeface="Oswald"/>
                      </a:endParaRPr>
                    </a:p>
                  </a:txBody>
                  <a:tcPr marL="91450" marR="91450" marT="45725" marB="45725"/>
                </a:tc>
                <a:tc>
                  <a:txBody>
                    <a:bodyPr/>
                    <a:lstStyle/>
                    <a:p>
                      <a:pPr marL="0" marR="0" lvl="0" indent="0" algn="l" rtl="0">
                        <a:lnSpc>
                          <a:spcPct val="100000"/>
                        </a:lnSpc>
                        <a:spcBef>
                          <a:spcPts val="0"/>
                        </a:spcBef>
                        <a:spcAft>
                          <a:spcPts val="0"/>
                        </a:spcAft>
                        <a:buNone/>
                      </a:pPr>
                      <a:r>
                        <a:rPr lang="en-US" sz="2000" u="none" strike="noStrike" cap="none">
                          <a:solidFill>
                            <a:schemeClr val="dk2"/>
                          </a:solidFill>
                          <a:latin typeface="Oswald"/>
                          <a:ea typeface="Oswald"/>
                          <a:cs typeface="Oswald"/>
                          <a:sym typeface="Oswald"/>
                        </a:rPr>
                        <a:t>Homophobia</a:t>
                      </a:r>
                      <a:endParaRPr>
                        <a:latin typeface="Oswald"/>
                        <a:ea typeface="Oswald"/>
                        <a:cs typeface="Oswald"/>
                        <a:sym typeface="Oswald"/>
                      </a:endParaRPr>
                    </a:p>
                    <a:p>
                      <a:pPr marL="0" marR="0" lvl="0" indent="0" algn="l" rtl="0">
                        <a:lnSpc>
                          <a:spcPct val="100000"/>
                        </a:lnSpc>
                        <a:spcBef>
                          <a:spcPts val="0"/>
                        </a:spcBef>
                        <a:spcAft>
                          <a:spcPts val="0"/>
                        </a:spcAft>
                        <a:buNone/>
                      </a:pPr>
                      <a:endParaRPr sz="2000" u="none" strike="noStrike" cap="none">
                        <a:solidFill>
                          <a:schemeClr val="dk2"/>
                        </a:solidFill>
                        <a:latin typeface="Oswald"/>
                        <a:ea typeface="Oswald"/>
                        <a:cs typeface="Oswald"/>
                        <a:sym typeface="Oswald"/>
                      </a:endParaRPr>
                    </a:p>
                    <a:p>
                      <a:pPr marL="0" marR="0" lvl="0" indent="0" algn="l" rtl="0">
                        <a:lnSpc>
                          <a:spcPct val="100000"/>
                        </a:lnSpc>
                        <a:spcBef>
                          <a:spcPts val="0"/>
                        </a:spcBef>
                        <a:spcAft>
                          <a:spcPts val="0"/>
                        </a:spcAft>
                        <a:buNone/>
                      </a:pPr>
                      <a:endParaRPr sz="2000" u="none" strike="noStrike" cap="none">
                        <a:solidFill>
                          <a:schemeClr val="dk2"/>
                        </a:solidFill>
                        <a:latin typeface="Oswald"/>
                        <a:ea typeface="Oswald"/>
                        <a:cs typeface="Oswald"/>
                        <a:sym typeface="Oswald"/>
                      </a:endParaRPr>
                    </a:p>
                  </a:txBody>
                  <a:tcPr marL="91450" marR="91450" marT="45725" marB="45725"/>
                </a:tc>
                <a:extLst>
                  <a:ext uri="{0D108BD9-81ED-4DB2-BD59-A6C34878D82A}">
                    <a16:rowId xmlns:a16="http://schemas.microsoft.com/office/drawing/2014/main" val="10000"/>
                  </a:ext>
                </a:extLst>
              </a:tr>
              <a:tr h="96942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2"/>
                          </a:solidFill>
                          <a:latin typeface="Oswald"/>
                          <a:ea typeface="Oswald"/>
                          <a:cs typeface="Oswald"/>
                          <a:sym typeface="Oswald"/>
                        </a:rPr>
                        <a:t>Emotional Stoicism</a:t>
                      </a:r>
                      <a:endParaRPr>
                        <a:latin typeface="Oswald"/>
                        <a:ea typeface="Oswald"/>
                        <a:cs typeface="Oswald"/>
                        <a:sym typeface="Oswald"/>
                      </a:endParaRPr>
                    </a:p>
                    <a:p>
                      <a:pPr marL="0" marR="0" lvl="0" indent="0" algn="l" rtl="0">
                        <a:lnSpc>
                          <a:spcPct val="100000"/>
                        </a:lnSpc>
                        <a:spcBef>
                          <a:spcPts val="0"/>
                        </a:spcBef>
                        <a:spcAft>
                          <a:spcPts val="0"/>
                        </a:spcAft>
                        <a:buNone/>
                      </a:pPr>
                      <a:endParaRPr sz="2000" u="none" strike="noStrike" cap="none">
                        <a:solidFill>
                          <a:schemeClr val="dk2"/>
                        </a:solidFill>
                        <a:latin typeface="Oswald"/>
                        <a:ea typeface="Oswald"/>
                        <a:cs typeface="Oswald"/>
                        <a:sym typeface="Oswald"/>
                      </a:endParaRPr>
                    </a:p>
                    <a:p>
                      <a:pPr marL="0" marR="0" lvl="0" indent="0" algn="l" rtl="0">
                        <a:lnSpc>
                          <a:spcPct val="100000"/>
                        </a:lnSpc>
                        <a:spcBef>
                          <a:spcPts val="0"/>
                        </a:spcBef>
                        <a:spcAft>
                          <a:spcPts val="0"/>
                        </a:spcAft>
                        <a:buNone/>
                      </a:pPr>
                      <a:endParaRPr sz="2000" u="none" strike="noStrike" cap="none">
                        <a:solidFill>
                          <a:schemeClr val="dk2"/>
                        </a:solidFill>
                        <a:latin typeface="Oswald"/>
                        <a:ea typeface="Oswald"/>
                        <a:cs typeface="Oswald"/>
                        <a:sym typeface="Oswald"/>
                      </a:endParaRPr>
                    </a:p>
                    <a:p>
                      <a:pPr marL="0" marR="0" lvl="0" indent="0" algn="l" rtl="0">
                        <a:lnSpc>
                          <a:spcPct val="100000"/>
                        </a:lnSpc>
                        <a:spcBef>
                          <a:spcPts val="0"/>
                        </a:spcBef>
                        <a:spcAft>
                          <a:spcPts val="0"/>
                        </a:spcAft>
                        <a:buNone/>
                      </a:pPr>
                      <a:endParaRPr sz="2000" u="none" strike="noStrike" cap="none">
                        <a:solidFill>
                          <a:schemeClr val="dk2"/>
                        </a:solidFill>
                        <a:latin typeface="Oswald"/>
                        <a:ea typeface="Oswald"/>
                        <a:cs typeface="Oswald"/>
                        <a:sym typeface="Oswald"/>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2"/>
                          </a:solidFill>
                          <a:latin typeface="Oswald"/>
                          <a:ea typeface="Oswald"/>
                          <a:cs typeface="Oswald"/>
                          <a:sym typeface="Oswald"/>
                        </a:rPr>
                        <a:t>Encouragement of Violence</a:t>
                      </a:r>
                      <a:endParaRPr>
                        <a:latin typeface="Oswald"/>
                        <a:ea typeface="Oswald"/>
                        <a:cs typeface="Oswald"/>
                        <a:sym typeface="Oswald"/>
                      </a:endParaRPr>
                    </a:p>
                    <a:p>
                      <a:pPr marL="0" marR="0" lvl="0" indent="0" algn="l" rtl="0">
                        <a:lnSpc>
                          <a:spcPct val="100000"/>
                        </a:lnSpc>
                        <a:spcBef>
                          <a:spcPts val="0"/>
                        </a:spcBef>
                        <a:spcAft>
                          <a:spcPts val="0"/>
                        </a:spcAft>
                        <a:buNone/>
                      </a:pPr>
                      <a:endParaRPr sz="2000" u="none" strike="noStrike" cap="none">
                        <a:solidFill>
                          <a:schemeClr val="dk2"/>
                        </a:solidFill>
                        <a:latin typeface="Oswald"/>
                        <a:ea typeface="Oswald"/>
                        <a:cs typeface="Oswald"/>
                        <a:sym typeface="Oswald"/>
                      </a:endParaRPr>
                    </a:p>
                    <a:p>
                      <a:pPr marL="0" marR="0" lvl="0" indent="0" algn="l" rtl="0">
                        <a:lnSpc>
                          <a:spcPct val="100000"/>
                        </a:lnSpc>
                        <a:spcBef>
                          <a:spcPts val="0"/>
                        </a:spcBef>
                        <a:spcAft>
                          <a:spcPts val="0"/>
                        </a:spcAft>
                        <a:buNone/>
                      </a:pPr>
                      <a:endParaRPr sz="2000" u="none" strike="noStrike" cap="none">
                        <a:solidFill>
                          <a:schemeClr val="dk2"/>
                        </a:solidFill>
                        <a:latin typeface="Oswald"/>
                        <a:ea typeface="Oswald"/>
                        <a:cs typeface="Oswald"/>
                        <a:sym typeface="Oswald"/>
                      </a:endParaRPr>
                    </a:p>
                  </a:txBody>
                  <a:tcPr marL="91450" marR="91450" marT="45725" marB="45725"/>
                </a:tc>
                <a:extLst>
                  <a:ext uri="{0D108BD9-81ED-4DB2-BD59-A6C34878D82A}">
                    <a16:rowId xmlns:a16="http://schemas.microsoft.com/office/drawing/2014/main" val="10001"/>
                  </a:ext>
                </a:extLst>
              </a:tr>
            </a:tbl>
          </a:graphicData>
        </a:graphic>
      </p:graphicFrame>
      <p:sp>
        <p:nvSpPr>
          <p:cNvPr id="264" name="Google Shape;264;p60"/>
          <p:cNvSpPr txBox="1"/>
          <p:nvPr/>
        </p:nvSpPr>
        <p:spPr>
          <a:xfrm>
            <a:off x="193377" y="64339"/>
            <a:ext cx="85206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rgbClr val="387966"/>
                </a:solidFill>
                <a:latin typeface="Oswald"/>
                <a:ea typeface="Oswald"/>
                <a:cs typeface="Oswald"/>
                <a:sym typeface="Oswald"/>
              </a:rPr>
              <a:t>Let’s Categorize Our List of Traits</a:t>
            </a:r>
            <a:endParaRPr sz="2800" b="0" i="0" u="none" strike="noStrike" cap="none">
              <a:solidFill>
                <a:schemeClr val="dk1"/>
              </a:solidFill>
              <a:latin typeface="Oswald"/>
              <a:ea typeface="Oswald"/>
              <a:cs typeface="Oswald"/>
              <a:sym typeface="Oswald"/>
            </a:endParaRPr>
          </a:p>
        </p:txBody>
      </p:sp>
      <p:sp>
        <p:nvSpPr>
          <p:cNvPr id="265" name="Google Shape;265;p60"/>
          <p:cNvSpPr/>
          <p:nvPr/>
        </p:nvSpPr>
        <p:spPr>
          <a:xfrm>
            <a:off x="6869762" y="1757232"/>
            <a:ext cx="1936376" cy="814518"/>
          </a:xfrm>
          <a:prstGeom prst="rect">
            <a:avLst/>
          </a:prstGeom>
          <a:solidFill>
            <a:srgbClr val="004B53">
              <a:alpha val="11764"/>
            </a:srgbClr>
          </a:solid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400" i="0" u="none" strike="noStrike" cap="none">
                <a:solidFill>
                  <a:srgbClr val="000000"/>
                </a:solidFill>
                <a:latin typeface="Oswald"/>
                <a:ea typeface="Oswald"/>
                <a:cs typeface="Oswald"/>
                <a:sym typeface="Oswald"/>
              </a:rPr>
              <a:t>Note not all terms need to fit into each of these categories. </a:t>
            </a:r>
            <a:endParaRPr>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61"/>
          <p:cNvSpPr txBox="1">
            <a:spLocks noGrp="1"/>
          </p:cNvSpPr>
          <p:nvPr>
            <p:ph type="title"/>
          </p:nvPr>
        </p:nvSpPr>
        <p:spPr>
          <a:xfrm>
            <a:off x="149175" y="9379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Let’s Extend Our Thinking</a:t>
            </a:r>
            <a:endParaRPr/>
          </a:p>
        </p:txBody>
      </p:sp>
      <p:sp>
        <p:nvSpPr>
          <p:cNvPr id="271" name="Google Shape;271;p61"/>
          <p:cNvSpPr txBox="1">
            <a:spLocks noGrp="1"/>
          </p:cNvSpPr>
          <p:nvPr>
            <p:ph type="body" idx="1"/>
          </p:nvPr>
        </p:nvSpPr>
        <p:spPr>
          <a:xfrm>
            <a:off x="187425" y="666500"/>
            <a:ext cx="6358848"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2400" dirty="0">
                <a:latin typeface="Oswald"/>
                <a:ea typeface="Oswald"/>
                <a:cs typeface="Oswald"/>
                <a:sym typeface="Oswald"/>
              </a:rPr>
              <a:t>Individually, think about…</a:t>
            </a:r>
            <a:endParaRPr sz="2600" dirty="0">
              <a:latin typeface="Oswald"/>
              <a:ea typeface="Oswald"/>
              <a:cs typeface="Oswald"/>
              <a:sym typeface="Oswald"/>
            </a:endParaRPr>
          </a:p>
          <a:p>
            <a:pPr marL="114300" lvl="0" indent="0" algn="l" rtl="0">
              <a:lnSpc>
                <a:spcPct val="115000"/>
              </a:lnSpc>
              <a:spcBef>
                <a:spcPts val="0"/>
              </a:spcBef>
              <a:spcAft>
                <a:spcPts val="0"/>
              </a:spcAft>
              <a:buSzPts val="1800"/>
              <a:buNone/>
            </a:pPr>
            <a:endParaRPr sz="1000" dirty="0">
              <a:latin typeface="Oswald"/>
              <a:ea typeface="Oswald"/>
              <a:cs typeface="Oswald"/>
              <a:sym typeface="Oswald"/>
            </a:endParaRPr>
          </a:p>
          <a:p>
            <a:pPr marL="342900" lvl="0" indent="-368300" algn="l" rtl="0">
              <a:lnSpc>
                <a:spcPct val="115000"/>
              </a:lnSpc>
              <a:spcBef>
                <a:spcPts val="0"/>
              </a:spcBef>
              <a:spcAft>
                <a:spcPts val="0"/>
              </a:spcAft>
              <a:buSzPts val="2200"/>
              <a:buFont typeface="Oswald"/>
              <a:buChar char="●"/>
            </a:pPr>
            <a:r>
              <a:rPr lang="en-US" sz="2400" dirty="0">
                <a:latin typeface="Oswald"/>
                <a:ea typeface="Oswald"/>
                <a:cs typeface="Oswald"/>
                <a:sym typeface="Oswald"/>
              </a:rPr>
              <a:t>Which of these traits could cause harm to women, girls, men and boys, and people across the gender spectrum?</a:t>
            </a:r>
            <a:endParaRPr sz="2400" dirty="0">
              <a:latin typeface="Oswald"/>
              <a:ea typeface="Oswald"/>
              <a:cs typeface="Oswald"/>
              <a:sym typeface="Oswald"/>
            </a:endParaRPr>
          </a:p>
          <a:p>
            <a:pPr marL="342900" lvl="0" indent="-368300" algn="l" rtl="0">
              <a:lnSpc>
                <a:spcPct val="115000"/>
              </a:lnSpc>
              <a:spcBef>
                <a:spcPts val="0"/>
              </a:spcBef>
              <a:spcAft>
                <a:spcPts val="0"/>
              </a:spcAft>
              <a:buSzPts val="2200"/>
              <a:buFont typeface="Oswald"/>
              <a:buChar char="●"/>
            </a:pPr>
            <a:r>
              <a:rPr lang="en-US" sz="2400" dirty="0">
                <a:latin typeface="Oswald"/>
                <a:ea typeface="Oswald"/>
                <a:cs typeface="Oswald"/>
                <a:sym typeface="Oswald"/>
              </a:rPr>
              <a:t>How</a:t>
            </a:r>
            <a:r>
              <a:rPr lang="en-US" sz="2400" dirty="0">
                <a:solidFill>
                  <a:schemeClr val="accent1"/>
                </a:solidFill>
                <a:latin typeface="Oswald"/>
                <a:ea typeface="Oswald"/>
                <a:cs typeface="Oswald"/>
                <a:sym typeface="Oswald"/>
              </a:rPr>
              <a:t> </a:t>
            </a:r>
            <a:r>
              <a:rPr lang="en-US" sz="2400" dirty="0">
                <a:latin typeface="Oswald"/>
                <a:ea typeface="Oswald"/>
                <a:cs typeface="Oswald"/>
                <a:sym typeface="Oswald"/>
              </a:rPr>
              <a:t>they might harm men of </a:t>
            </a:r>
            <a:r>
              <a:rPr lang="en-US" sz="2400" dirty="0" err="1">
                <a:latin typeface="Oswald"/>
                <a:ea typeface="Oswald"/>
                <a:cs typeface="Oswald"/>
                <a:sym typeface="Oswald"/>
              </a:rPr>
              <a:t>colour</a:t>
            </a:r>
            <a:r>
              <a:rPr lang="en-US" sz="2400" dirty="0">
                <a:latin typeface="Oswald"/>
                <a:ea typeface="Oswald"/>
                <a:cs typeface="Oswald"/>
                <a:sym typeface="Oswald"/>
              </a:rPr>
              <a:t>?</a:t>
            </a:r>
            <a:endParaRPr sz="2400" dirty="0">
              <a:latin typeface="Oswald"/>
              <a:ea typeface="Oswald"/>
              <a:cs typeface="Oswald"/>
              <a:sym typeface="Oswald"/>
            </a:endParaRPr>
          </a:p>
          <a:p>
            <a:pPr marL="342900" lvl="0" indent="-368300" algn="l" rtl="0">
              <a:lnSpc>
                <a:spcPct val="115000"/>
              </a:lnSpc>
              <a:spcBef>
                <a:spcPts val="0"/>
              </a:spcBef>
              <a:spcAft>
                <a:spcPts val="0"/>
              </a:spcAft>
              <a:buSzPts val="2200"/>
              <a:buFont typeface="Oswald"/>
              <a:buChar char="●"/>
            </a:pPr>
            <a:r>
              <a:rPr lang="en-US" sz="2400" dirty="0">
                <a:latin typeface="Oswald"/>
                <a:ea typeface="Oswald"/>
                <a:cs typeface="Oswald"/>
                <a:sym typeface="Oswald"/>
              </a:rPr>
              <a:t>How</a:t>
            </a:r>
            <a:r>
              <a:rPr lang="en-US" sz="2400" dirty="0">
                <a:solidFill>
                  <a:schemeClr val="dk1"/>
                </a:solidFill>
                <a:latin typeface="Oswald"/>
                <a:ea typeface="Oswald"/>
                <a:cs typeface="Oswald"/>
                <a:sym typeface="Oswald"/>
              </a:rPr>
              <a:t> </a:t>
            </a:r>
            <a:r>
              <a:rPr lang="en-US" sz="2400" dirty="0">
                <a:latin typeface="Oswald"/>
                <a:ea typeface="Oswald"/>
                <a:cs typeface="Oswald"/>
                <a:sym typeface="Oswald"/>
              </a:rPr>
              <a:t>they might harm 2SLGBTQ+ Identifying men? </a:t>
            </a:r>
            <a:endParaRPr sz="2600" dirty="0">
              <a:latin typeface="Oswald"/>
              <a:ea typeface="Oswald"/>
              <a:cs typeface="Oswald"/>
              <a:sym typeface="Oswald"/>
            </a:endParaRPr>
          </a:p>
          <a:p>
            <a:pPr marL="457200" lvl="0" indent="0" algn="l" rtl="0">
              <a:lnSpc>
                <a:spcPct val="115000"/>
              </a:lnSpc>
              <a:spcBef>
                <a:spcPts val="0"/>
              </a:spcBef>
              <a:spcAft>
                <a:spcPts val="0"/>
              </a:spcAft>
              <a:buNone/>
            </a:pPr>
            <a:endParaRPr sz="1700" dirty="0">
              <a:latin typeface="Oswald"/>
              <a:ea typeface="Oswald"/>
              <a:cs typeface="Oswald"/>
              <a:sym typeface="Oswald"/>
            </a:endParaRPr>
          </a:p>
          <a:p>
            <a:pPr marL="0" marR="0" lvl="0" indent="0" algn="l" rtl="0">
              <a:lnSpc>
                <a:spcPct val="115000"/>
              </a:lnSpc>
              <a:spcBef>
                <a:spcPts val="0"/>
              </a:spcBef>
              <a:spcAft>
                <a:spcPts val="0"/>
              </a:spcAft>
              <a:buSzPts val="1800"/>
              <a:buNone/>
            </a:pPr>
            <a:r>
              <a:rPr lang="en-US" sz="2400" dirty="0">
                <a:latin typeface="Oswald"/>
                <a:ea typeface="Oswald"/>
                <a:cs typeface="Oswald"/>
                <a:sym typeface="Oswald"/>
              </a:rPr>
              <a:t>  Share your thoughts with the class. </a:t>
            </a:r>
            <a:endParaRPr sz="2400" dirty="0">
              <a:latin typeface="Oswald"/>
              <a:ea typeface="Oswald"/>
              <a:cs typeface="Oswald"/>
              <a:sym typeface="Oswald"/>
            </a:endParaRPr>
          </a:p>
          <a:p>
            <a:pPr marL="457200" lvl="0" indent="-228600" algn="l" rtl="0">
              <a:lnSpc>
                <a:spcPct val="115000"/>
              </a:lnSpc>
              <a:spcBef>
                <a:spcPts val="0"/>
              </a:spcBef>
              <a:spcAft>
                <a:spcPts val="0"/>
              </a:spcAft>
              <a:buSzPts val="1800"/>
              <a:buNone/>
            </a:pPr>
            <a:endParaRPr sz="2300" dirty="0"/>
          </a:p>
        </p:txBody>
      </p:sp>
      <p:pic>
        <p:nvPicPr>
          <p:cNvPr id="272" name="Google Shape;272;p61" descr="Neon Signage"/>
          <p:cNvPicPr preferRelativeResize="0"/>
          <p:nvPr/>
        </p:nvPicPr>
        <p:blipFill rotWithShape="1">
          <a:blip r:embed="rId3">
            <a:alphaModFix/>
          </a:blip>
          <a:srcRect/>
          <a:stretch/>
        </p:blipFill>
        <p:spPr>
          <a:xfrm>
            <a:off x="6638275" y="862276"/>
            <a:ext cx="2267725" cy="3024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62"/>
          <p:cNvSpPr txBox="1">
            <a:spLocks noGrp="1"/>
          </p:cNvSpPr>
          <p:nvPr>
            <p:ph type="body" idx="1"/>
          </p:nvPr>
        </p:nvSpPr>
        <p:spPr>
          <a:xfrm>
            <a:off x="222422" y="687859"/>
            <a:ext cx="5803500" cy="372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2300">
                <a:solidFill>
                  <a:schemeClr val="dk2"/>
                </a:solidFill>
                <a:latin typeface="Oswald"/>
                <a:ea typeface="Oswald"/>
                <a:cs typeface="Oswald"/>
                <a:sym typeface="Oswald"/>
              </a:rPr>
              <a:t>How might these traits:</a:t>
            </a:r>
            <a:endParaRPr sz="2300">
              <a:solidFill>
                <a:schemeClr val="dk2"/>
              </a:solidFill>
              <a:latin typeface="Oswald"/>
              <a:ea typeface="Oswald"/>
              <a:cs typeface="Oswald"/>
              <a:sym typeface="Oswald"/>
            </a:endParaRPr>
          </a:p>
          <a:p>
            <a:pPr marL="114300" lvl="0" indent="0" algn="l" rtl="0">
              <a:lnSpc>
                <a:spcPct val="115000"/>
              </a:lnSpc>
              <a:spcBef>
                <a:spcPts val="0"/>
              </a:spcBef>
              <a:spcAft>
                <a:spcPts val="0"/>
              </a:spcAft>
              <a:buSzPts val="1800"/>
              <a:buNone/>
            </a:pPr>
            <a:endParaRPr sz="2300">
              <a:latin typeface="Oswald"/>
              <a:ea typeface="Oswald"/>
              <a:cs typeface="Oswald"/>
              <a:sym typeface="Oswald"/>
            </a:endParaRPr>
          </a:p>
          <a:p>
            <a:pPr marL="0" marR="0" lvl="0" indent="0" algn="l" rtl="0">
              <a:lnSpc>
                <a:spcPct val="100000"/>
              </a:lnSpc>
              <a:spcBef>
                <a:spcPts val="0"/>
              </a:spcBef>
              <a:spcAft>
                <a:spcPts val="0"/>
              </a:spcAft>
              <a:buNone/>
            </a:pPr>
            <a:r>
              <a:rPr lang="en-US" sz="2300">
                <a:latin typeface="Oswald"/>
                <a:ea typeface="Oswald"/>
                <a:cs typeface="Oswald"/>
                <a:sym typeface="Oswald"/>
              </a:rPr>
              <a:t>N</a:t>
            </a:r>
            <a:r>
              <a:rPr lang="en-US" sz="2300" u="none" strike="noStrike">
                <a:latin typeface="Oswald"/>
                <a:ea typeface="Oswald"/>
                <a:cs typeface="Oswald"/>
                <a:sym typeface="Oswald"/>
              </a:rPr>
              <a:t>egatively impact </a:t>
            </a:r>
            <a:r>
              <a:rPr lang="en-US" sz="2300">
                <a:latin typeface="Oswald"/>
                <a:ea typeface="Oswald"/>
                <a:cs typeface="Oswald"/>
                <a:sym typeface="Oswald"/>
              </a:rPr>
              <a:t>the behaviours of men</a:t>
            </a:r>
            <a:r>
              <a:rPr lang="en-US" sz="2300" u="none" strike="noStrike">
                <a:latin typeface="Oswald"/>
                <a:ea typeface="Oswald"/>
                <a:cs typeface="Oswald"/>
                <a:sym typeface="Oswald"/>
              </a:rPr>
              <a:t> such as being aggressive, unemotional or in control, on men’s mental health and relationships? </a:t>
            </a:r>
            <a:endParaRPr sz="2500">
              <a:latin typeface="Oswald"/>
              <a:ea typeface="Oswald"/>
              <a:cs typeface="Oswald"/>
              <a:sym typeface="Oswald"/>
            </a:endParaRPr>
          </a:p>
          <a:p>
            <a:pPr marL="114300" marR="0" lvl="0" indent="0" algn="l" rtl="0">
              <a:lnSpc>
                <a:spcPct val="115000"/>
              </a:lnSpc>
              <a:spcBef>
                <a:spcPts val="0"/>
              </a:spcBef>
              <a:spcAft>
                <a:spcPts val="0"/>
              </a:spcAft>
              <a:buSzPts val="1800"/>
              <a:buNone/>
            </a:pPr>
            <a:endParaRPr sz="2300">
              <a:latin typeface="Oswald"/>
              <a:ea typeface="Oswald"/>
              <a:cs typeface="Oswald"/>
              <a:sym typeface="Oswald"/>
            </a:endParaRPr>
          </a:p>
          <a:p>
            <a:pPr marL="0" marR="0" lvl="0" indent="0" algn="l" rtl="0">
              <a:lnSpc>
                <a:spcPct val="100000"/>
              </a:lnSpc>
              <a:spcBef>
                <a:spcPts val="0"/>
              </a:spcBef>
              <a:spcAft>
                <a:spcPts val="0"/>
              </a:spcAft>
              <a:buNone/>
            </a:pPr>
            <a:r>
              <a:rPr lang="en-US" sz="2300">
                <a:latin typeface="Oswald"/>
                <a:ea typeface="Oswald"/>
                <a:cs typeface="Oswald"/>
                <a:sym typeface="Oswald"/>
              </a:rPr>
              <a:t>I</a:t>
            </a:r>
            <a:r>
              <a:rPr lang="en-US" sz="2300" u="none" strike="noStrike">
                <a:latin typeface="Oswald"/>
                <a:ea typeface="Oswald"/>
                <a:cs typeface="Oswald"/>
                <a:sym typeface="Oswald"/>
              </a:rPr>
              <a:t>mpact on women by </a:t>
            </a:r>
            <a:r>
              <a:rPr lang="en-US" sz="2300">
                <a:latin typeface="Oswald"/>
                <a:ea typeface="Oswald"/>
                <a:cs typeface="Oswald"/>
                <a:sym typeface="Oswald"/>
              </a:rPr>
              <a:t>leading to</a:t>
            </a:r>
            <a:r>
              <a:rPr lang="en-US" sz="2300" u="none" strike="noStrike">
                <a:latin typeface="Oswald"/>
                <a:ea typeface="Oswald"/>
                <a:cs typeface="Oswald"/>
                <a:sym typeface="Oswald"/>
              </a:rPr>
              <a:t> gender-based violence, objectification, sexual violence, child sexual exploitation and sex trafficking?</a:t>
            </a:r>
            <a:endParaRPr sz="2500">
              <a:latin typeface="Oswald"/>
              <a:ea typeface="Oswald"/>
              <a:cs typeface="Oswald"/>
              <a:sym typeface="Oswald"/>
            </a:endParaRPr>
          </a:p>
          <a:p>
            <a:pPr marL="457200" lvl="0" indent="-228600" algn="l" rtl="0">
              <a:lnSpc>
                <a:spcPct val="115000"/>
              </a:lnSpc>
              <a:spcBef>
                <a:spcPts val="0"/>
              </a:spcBef>
              <a:spcAft>
                <a:spcPts val="0"/>
              </a:spcAft>
              <a:buSzPts val="1800"/>
              <a:buNone/>
            </a:pPr>
            <a:endParaRPr/>
          </a:p>
        </p:txBody>
      </p:sp>
      <p:sp>
        <p:nvSpPr>
          <p:cNvPr id="278" name="Google Shape;278;p62"/>
          <p:cNvSpPr txBox="1">
            <a:spLocks noGrp="1"/>
          </p:cNvSpPr>
          <p:nvPr>
            <p:ph type="title"/>
          </p:nvPr>
        </p:nvSpPr>
        <p:spPr>
          <a:xfrm>
            <a:off x="149175" y="9379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Let’s Extend Our Thinking</a:t>
            </a:r>
            <a:endParaRPr/>
          </a:p>
        </p:txBody>
      </p:sp>
      <p:pic>
        <p:nvPicPr>
          <p:cNvPr id="279" name="Google Shape;279;p62"/>
          <p:cNvPicPr preferRelativeResize="0"/>
          <p:nvPr/>
        </p:nvPicPr>
        <p:blipFill>
          <a:blip r:embed="rId3">
            <a:alphaModFix/>
          </a:blip>
          <a:stretch>
            <a:fillRect/>
          </a:stretch>
        </p:blipFill>
        <p:spPr>
          <a:xfrm>
            <a:off x="6187953" y="1096142"/>
            <a:ext cx="2813222" cy="281322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63"/>
          <p:cNvSpPr txBox="1">
            <a:spLocks noGrp="1"/>
          </p:cNvSpPr>
          <p:nvPr>
            <p:ph type="title"/>
          </p:nvPr>
        </p:nvSpPr>
        <p:spPr>
          <a:xfrm>
            <a:off x="311700" y="18965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Let’s Extend Our Thinking</a:t>
            </a:r>
            <a:endParaRPr/>
          </a:p>
        </p:txBody>
      </p:sp>
      <p:sp>
        <p:nvSpPr>
          <p:cNvPr id="285" name="Google Shape;285;p63"/>
          <p:cNvSpPr txBox="1">
            <a:spLocks noGrp="1"/>
          </p:cNvSpPr>
          <p:nvPr>
            <p:ph type="body" idx="1"/>
          </p:nvPr>
        </p:nvSpPr>
        <p:spPr>
          <a:xfrm>
            <a:off x="210075" y="897925"/>
            <a:ext cx="5631300" cy="36708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sz="2400">
                <a:solidFill>
                  <a:schemeClr val="dk2"/>
                </a:solidFill>
                <a:latin typeface="Oswald"/>
                <a:ea typeface="Oswald"/>
                <a:cs typeface="Oswald"/>
                <a:sym typeface="Oswald"/>
              </a:rPr>
              <a:t>How might these </a:t>
            </a:r>
            <a:r>
              <a:rPr lang="en-US" sz="2400">
                <a:latin typeface="Oswald"/>
                <a:ea typeface="Oswald"/>
                <a:cs typeface="Oswald"/>
                <a:sym typeface="Oswald"/>
              </a:rPr>
              <a:t>traits:</a:t>
            </a:r>
            <a:endParaRPr sz="2600">
              <a:latin typeface="Oswald"/>
              <a:ea typeface="Oswald"/>
              <a:cs typeface="Oswald"/>
              <a:sym typeface="Oswald"/>
            </a:endParaRPr>
          </a:p>
          <a:p>
            <a:pPr marL="114300" lvl="0" indent="0" algn="l" rtl="0">
              <a:lnSpc>
                <a:spcPct val="115000"/>
              </a:lnSpc>
              <a:spcBef>
                <a:spcPts val="0"/>
              </a:spcBef>
              <a:spcAft>
                <a:spcPts val="0"/>
              </a:spcAft>
              <a:buSzPts val="1800"/>
              <a:buNone/>
            </a:pPr>
            <a:endParaRPr>
              <a:latin typeface="Oswald"/>
              <a:ea typeface="Oswald"/>
              <a:cs typeface="Oswald"/>
              <a:sym typeface="Oswald"/>
            </a:endParaRPr>
          </a:p>
          <a:p>
            <a:pPr marL="342900" marR="0" lvl="0" indent="-355600" algn="l" rtl="0">
              <a:lnSpc>
                <a:spcPct val="100000"/>
              </a:lnSpc>
              <a:spcBef>
                <a:spcPts val="0"/>
              </a:spcBef>
              <a:spcAft>
                <a:spcPts val="0"/>
              </a:spcAft>
              <a:buSzPts val="2000"/>
              <a:buFont typeface="Oswald"/>
              <a:buChar char="●"/>
            </a:pPr>
            <a:r>
              <a:rPr lang="en-US">
                <a:latin typeface="Oswald"/>
                <a:ea typeface="Oswald"/>
                <a:cs typeface="Oswald"/>
                <a:sym typeface="Oswald"/>
              </a:rPr>
              <a:t>Lead to </a:t>
            </a:r>
            <a:r>
              <a:rPr lang="en-US" u="none" strike="noStrike">
                <a:latin typeface="Oswald"/>
                <a:ea typeface="Oswald"/>
                <a:cs typeface="Oswald"/>
                <a:sym typeface="Oswald"/>
              </a:rPr>
              <a:t>violence against Queer/Bi/Gay/Trans men that do not follow or </a:t>
            </a:r>
            <a:r>
              <a:rPr lang="en-US">
                <a:latin typeface="Oswald"/>
                <a:ea typeface="Oswald"/>
                <a:cs typeface="Oswald"/>
                <a:sym typeface="Oswald"/>
              </a:rPr>
              <a:t>possess these traits?</a:t>
            </a:r>
            <a:r>
              <a:rPr lang="en-US" u="none" strike="noStrike">
                <a:latin typeface="Oswald"/>
                <a:ea typeface="Oswald"/>
                <a:cs typeface="Oswald"/>
                <a:sym typeface="Oswald"/>
              </a:rPr>
              <a:t> </a:t>
            </a:r>
            <a:endParaRPr sz="2400">
              <a:latin typeface="Oswald"/>
              <a:ea typeface="Oswald"/>
              <a:cs typeface="Oswald"/>
              <a:sym typeface="Oswald"/>
            </a:endParaRPr>
          </a:p>
          <a:p>
            <a:pPr marL="114300" marR="0" lvl="0" indent="0" algn="l" rtl="0">
              <a:lnSpc>
                <a:spcPct val="115000"/>
              </a:lnSpc>
              <a:spcBef>
                <a:spcPts val="0"/>
              </a:spcBef>
              <a:spcAft>
                <a:spcPts val="0"/>
              </a:spcAft>
              <a:buSzPts val="1800"/>
              <a:buNone/>
            </a:pPr>
            <a:endParaRPr>
              <a:latin typeface="Oswald"/>
              <a:ea typeface="Oswald"/>
              <a:cs typeface="Oswald"/>
              <a:sym typeface="Oswald"/>
            </a:endParaRPr>
          </a:p>
          <a:p>
            <a:pPr marL="342900" marR="0" lvl="0" indent="-342900" algn="l" rtl="0">
              <a:lnSpc>
                <a:spcPct val="100000"/>
              </a:lnSpc>
              <a:spcBef>
                <a:spcPts val="0"/>
              </a:spcBef>
              <a:spcAft>
                <a:spcPts val="0"/>
              </a:spcAft>
              <a:buSzPts val="1800"/>
              <a:buFont typeface="Arial"/>
              <a:buChar char="●"/>
            </a:pPr>
            <a:r>
              <a:rPr lang="en-US">
                <a:latin typeface="Oswald"/>
                <a:ea typeface="Oswald"/>
                <a:cs typeface="Oswald"/>
                <a:sym typeface="Oswald"/>
              </a:rPr>
              <a:t>Affect the</a:t>
            </a:r>
            <a:r>
              <a:rPr lang="en-US" u="none" strike="noStrike">
                <a:latin typeface="Oswald"/>
                <a:ea typeface="Oswald"/>
                <a:cs typeface="Oswald"/>
                <a:sym typeface="Oswald"/>
              </a:rPr>
              <a:t> media representations of masculinity among different cultural groups producing false and harmful stereotypes?</a:t>
            </a:r>
            <a:r>
              <a:rPr lang="en-US" sz="2000" u="none" strike="noStrike">
                <a:latin typeface="Lora"/>
                <a:ea typeface="Lora"/>
                <a:cs typeface="Lora"/>
                <a:sym typeface="Lora"/>
              </a:rPr>
              <a:t> </a:t>
            </a:r>
            <a:endParaRPr/>
          </a:p>
          <a:p>
            <a:pPr marL="457200" lvl="0" indent="-228600" algn="l" rtl="0">
              <a:lnSpc>
                <a:spcPct val="115000"/>
              </a:lnSpc>
              <a:spcBef>
                <a:spcPts val="0"/>
              </a:spcBef>
              <a:spcAft>
                <a:spcPts val="0"/>
              </a:spcAft>
              <a:buSzPts val="1800"/>
              <a:buNone/>
            </a:pPr>
            <a:endParaRPr sz="2000"/>
          </a:p>
          <a:p>
            <a:pPr marL="114300" lvl="0" indent="0" algn="l" rtl="0">
              <a:lnSpc>
                <a:spcPct val="115000"/>
              </a:lnSpc>
              <a:spcBef>
                <a:spcPts val="0"/>
              </a:spcBef>
              <a:spcAft>
                <a:spcPts val="0"/>
              </a:spcAft>
              <a:buSzPts val="1800"/>
              <a:buNone/>
            </a:pPr>
            <a:endParaRPr/>
          </a:p>
        </p:txBody>
      </p:sp>
      <p:pic>
        <p:nvPicPr>
          <p:cNvPr id="286" name="Google Shape;286;p63"/>
          <p:cNvPicPr preferRelativeResize="0"/>
          <p:nvPr/>
        </p:nvPicPr>
        <p:blipFill>
          <a:blip r:embed="rId3">
            <a:alphaModFix/>
          </a:blip>
          <a:stretch>
            <a:fillRect/>
          </a:stretch>
        </p:blipFill>
        <p:spPr>
          <a:xfrm>
            <a:off x="6003350" y="962552"/>
            <a:ext cx="2997826" cy="29978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64"/>
          <p:cNvSpPr txBox="1">
            <a:spLocks noGrp="1"/>
          </p:cNvSpPr>
          <p:nvPr>
            <p:ph type="title"/>
          </p:nvPr>
        </p:nvSpPr>
        <p:spPr>
          <a:xfrm>
            <a:off x="244775" y="202967"/>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Let’s Extend Our Thinking</a:t>
            </a:r>
            <a:endParaRPr/>
          </a:p>
        </p:txBody>
      </p:sp>
      <p:sp>
        <p:nvSpPr>
          <p:cNvPr id="292" name="Google Shape;292;p64"/>
          <p:cNvSpPr txBox="1">
            <a:spLocks noGrp="1"/>
          </p:cNvSpPr>
          <p:nvPr>
            <p:ph type="body" idx="1"/>
          </p:nvPr>
        </p:nvSpPr>
        <p:spPr>
          <a:xfrm>
            <a:off x="311705" y="1061705"/>
            <a:ext cx="4507500" cy="271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3200">
                <a:latin typeface="Oswald"/>
                <a:ea typeface="Oswald"/>
                <a:cs typeface="Oswald"/>
                <a:sym typeface="Oswald"/>
              </a:rPr>
              <a:t>Brainstorm alternative “masculine” traits that could make relationships, mental health, and well-being </a:t>
            </a:r>
            <a:r>
              <a:rPr lang="en-US" sz="3200">
                <a:solidFill>
                  <a:schemeClr val="dk2"/>
                </a:solidFill>
                <a:latin typeface="Oswald"/>
                <a:ea typeface="Oswald"/>
                <a:cs typeface="Oswald"/>
                <a:sym typeface="Oswald"/>
              </a:rPr>
              <a:t>better in your community. </a:t>
            </a:r>
            <a:endParaRPr sz="3200">
              <a:latin typeface="Oswald"/>
              <a:ea typeface="Oswald"/>
              <a:cs typeface="Oswald"/>
              <a:sym typeface="Oswald"/>
            </a:endParaRPr>
          </a:p>
        </p:txBody>
      </p:sp>
      <p:pic>
        <p:nvPicPr>
          <p:cNvPr id="293" name="Google Shape;293;p64"/>
          <p:cNvPicPr preferRelativeResize="0"/>
          <p:nvPr/>
        </p:nvPicPr>
        <p:blipFill>
          <a:blip r:embed="rId3">
            <a:alphaModFix/>
          </a:blip>
          <a:stretch>
            <a:fillRect/>
          </a:stretch>
        </p:blipFill>
        <p:spPr>
          <a:xfrm>
            <a:off x="6078900" y="492198"/>
            <a:ext cx="2753400" cy="3808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65"/>
          <p:cNvSpPr txBox="1">
            <a:spLocks noGrp="1"/>
          </p:cNvSpPr>
          <p:nvPr>
            <p:ph type="title"/>
          </p:nvPr>
        </p:nvSpPr>
        <p:spPr>
          <a:xfrm>
            <a:off x="311700" y="136774"/>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Check Your List </a:t>
            </a:r>
            <a:endParaRPr/>
          </a:p>
        </p:txBody>
      </p:sp>
      <p:sp>
        <p:nvSpPr>
          <p:cNvPr id="299" name="Google Shape;299;p65"/>
          <p:cNvSpPr txBox="1">
            <a:spLocks noGrp="1"/>
          </p:cNvSpPr>
          <p:nvPr>
            <p:ph type="body" idx="1"/>
          </p:nvPr>
        </p:nvSpPr>
        <p:spPr>
          <a:xfrm>
            <a:off x="311700" y="652674"/>
            <a:ext cx="4989300" cy="3416400"/>
          </a:xfrm>
          <a:prstGeom prst="rect">
            <a:avLst/>
          </a:prstGeom>
          <a:noFill/>
          <a:ln>
            <a:noFill/>
          </a:ln>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SzPts val="2000"/>
              <a:buFont typeface="Oswald"/>
              <a:buChar char="❑"/>
            </a:pPr>
            <a:r>
              <a:rPr lang="en-US">
                <a:latin typeface="Oswald"/>
                <a:ea typeface="Oswald"/>
                <a:cs typeface="Oswald"/>
                <a:sym typeface="Oswald"/>
              </a:rPr>
              <a:t>empathy</a:t>
            </a:r>
            <a:endParaRPr sz="2400">
              <a:latin typeface="Oswald"/>
              <a:ea typeface="Oswald"/>
              <a:cs typeface="Oswald"/>
              <a:sym typeface="Oswald"/>
            </a:endParaRPr>
          </a:p>
          <a:p>
            <a:pPr marL="457200" lvl="0" indent="-355600" algn="l" rtl="0">
              <a:lnSpc>
                <a:spcPct val="150000"/>
              </a:lnSpc>
              <a:spcBef>
                <a:spcPts val="0"/>
              </a:spcBef>
              <a:spcAft>
                <a:spcPts val="0"/>
              </a:spcAft>
              <a:buSzPts val="2000"/>
              <a:buFont typeface="Oswald"/>
              <a:buChar char="❑"/>
            </a:pPr>
            <a:r>
              <a:rPr lang="en-US">
                <a:latin typeface="Oswald"/>
                <a:ea typeface="Oswald"/>
                <a:cs typeface="Oswald"/>
                <a:sym typeface="Oswald"/>
              </a:rPr>
              <a:t>emotional management</a:t>
            </a:r>
            <a:endParaRPr sz="2400">
              <a:latin typeface="Oswald"/>
              <a:ea typeface="Oswald"/>
              <a:cs typeface="Oswald"/>
              <a:sym typeface="Oswald"/>
            </a:endParaRPr>
          </a:p>
          <a:p>
            <a:pPr marL="457200" lvl="0" indent="-355600" algn="l" rtl="0">
              <a:lnSpc>
                <a:spcPct val="150000"/>
              </a:lnSpc>
              <a:spcBef>
                <a:spcPts val="0"/>
              </a:spcBef>
              <a:spcAft>
                <a:spcPts val="0"/>
              </a:spcAft>
              <a:buSzPts val="2000"/>
              <a:buFont typeface="Oswald"/>
              <a:buChar char="❑"/>
            </a:pPr>
            <a:r>
              <a:rPr lang="en-US">
                <a:latin typeface="Oswald"/>
                <a:ea typeface="Oswald"/>
                <a:cs typeface="Oswald"/>
                <a:sym typeface="Oswald"/>
              </a:rPr>
              <a:t>respect</a:t>
            </a:r>
            <a:endParaRPr sz="2400">
              <a:latin typeface="Oswald"/>
              <a:ea typeface="Oswald"/>
              <a:cs typeface="Oswald"/>
              <a:sym typeface="Oswald"/>
            </a:endParaRPr>
          </a:p>
          <a:p>
            <a:pPr marL="457200" lvl="0" indent="-355600" algn="l" rtl="0">
              <a:lnSpc>
                <a:spcPct val="150000"/>
              </a:lnSpc>
              <a:spcBef>
                <a:spcPts val="0"/>
              </a:spcBef>
              <a:spcAft>
                <a:spcPts val="0"/>
              </a:spcAft>
              <a:buSzPts val="2000"/>
              <a:buFont typeface="Oswald"/>
              <a:buChar char="❑"/>
            </a:pPr>
            <a:r>
              <a:rPr lang="en-US">
                <a:latin typeface="Oswald"/>
                <a:ea typeface="Oswald"/>
                <a:cs typeface="Oswald"/>
                <a:sym typeface="Oswald"/>
              </a:rPr>
              <a:t>giving importance to consent</a:t>
            </a:r>
            <a:endParaRPr sz="2400">
              <a:latin typeface="Oswald"/>
              <a:ea typeface="Oswald"/>
              <a:cs typeface="Oswald"/>
              <a:sym typeface="Oswald"/>
            </a:endParaRPr>
          </a:p>
          <a:p>
            <a:pPr marL="457200" lvl="0" indent="-355600" algn="l" rtl="0">
              <a:lnSpc>
                <a:spcPct val="150000"/>
              </a:lnSpc>
              <a:spcBef>
                <a:spcPts val="0"/>
              </a:spcBef>
              <a:spcAft>
                <a:spcPts val="0"/>
              </a:spcAft>
              <a:buSzPts val="2000"/>
              <a:buFont typeface="Oswald"/>
              <a:buChar char="❑"/>
            </a:pPr>
            <a:r>
              <a:rPr lang="en-US">
                <a:latin typeface="Oswald"/>
                <a:ea typeface="Oswald"/>
                <a:cs typeface="Oswald"/>
                <a:sym typeface="Oswald"/>
              </a:rPr>
              <a:t>uplifting others</a:t>
            </a:r>
            <a:endParaRPr sz="2400">
              <a:latin typeface="Oswald"/>
              <a:ea typeface="Oswald"/>
              <a:cs typeface="Oswald"/>
              <a:sym typeface="Oswald"/>
            </a:endParaRPr>
          </a:p>
          <a:p>
            <a:pPr marL="457200" lvl="0" indent="-355600" algn="l" rtl="0">
              <a:lnSpc>
                <a:spcPct val="150000"/>
              </a:lnSpc>
              <a:spcBef>
                <a:spcPts val="0"/>
              </a:spcBef>
              <a:spcAft>
                <a:spcPts val="0"/>
              </a:spcAft>
              <a:buSzPts val="2000"/>
              <a:buFont typeface="Oswald"/>
              <a:buChar char="❑"/>
            </a:pPr>
            <a:r>
              <a:rPr lang="en-US">
                <a:latin typeface="Oswald"/>
                <a:ea typeface="Oswald"/>
                <a:cs typeface="Oswald"/>
                <a:sym typeface="Oswald"/>
              </a:rPr>
              <a:t>respecting when someone says ‘no’</a:t>
            </a:r>
            <a:endParaRPr sz="2400">
              <a:latin typeface="Oswald"/>
              <a:ea typeface="Oswald"/>
              <a:cs typeface="Oswald"/>
              <a:sym typeface="Oswald"/>
            </a:endParaRPr>
          </a:p>
          <a:p>
            <a:pPr marL="457200" lvl="0" indent="-355600" algn="l" rtl="0">
              <a:lnSpc>
                <a:spcPct val="150000"/>
              </a:lnSpc>
              <a:spcBef>
                <a:spcPts val="0"/>
              </a:spcBef>
              <a:spcAft>
                <a:spcPts val="0"/>
              </a:spcAft>
              <a:buSzPts val="2000"/>
              <a:buFont typeface="Oswald"/>
              <a:buChar char="❑"/>
            </a:pPr>
            <a:r>
              <a:rPr lang="en-US">
                <a:latin typeface="Oswald"/>
                <a:ea typeface="Oswald"/>
                <a:cs typeface="Oswald"/>
                <a:sym typeface="Oswald"/>
              </a:rPr>
              <a:t>respect for diversity</a:t>
            </a:r>
            <a:endParaRPr>
              <a:latin typeface="Oswald"/>
              <a:ea typeface="Oswald"/>
              <a:cs typeface="Oswald"/>
              <a:sym typeface="Oswald"/>
            </a:endParaRPr>
          </a:p>
        </p:txBody>
      </p:sp>
      <p:sp>
        <p:nvSpPr>
          <p:cNvPr id="300" name="Google Shape;300;p65"/>
          <p:cNvSpPr txBox="1"/>
          <p:nvPr/>
        </p:nvSpPr>
        <p:spPr>
          <a:xfrm>
            <a:off x="5301049" y="805074"/>
            <a:ext cx="3555900" cy="2555100"/>
          </a:xfrm>
          <a:prstGeom prst="rect">
            <a:avLst/>
          </a:prstGeom>
          <a:solidFill>
            <a:srgbClr val="004B53">
              <a:alpha val="200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i="0" u="none" strike="noStrike" cap="none">
                <a:solidFill>
                  <a:srgbClr val="000000"/>
                </a:solidFill>
                <a:latin typeface="Oswald"/>
                <a:ea typeface="Oswald"/>
                <a:cs typeface="Oswald"/>
                <a:sym typeface="Oswald"/>
              </a:rPr>
              <a:t>Did your list include any of these traits? Use the Stamp tool to indicate which ones you included.</a:t>
            </a:r>
            <a:endParaRPr>
              <a:latin typeface="Oswald"/>
              <a:ea typeface="Oswald"/>
              <a:cs typeface="Oswald"/>
              <a:sym typeface="Oswald"/>
            </a:endParaRPr>
          </a:p>
          <a:p>
            <a:pPr marL="0" marR="0" lvl="0" indent="0" algn="l" rtl="0">
              <a:lnSpc>
                <a:spcPct val="100000"/>
              </a:lnSpc>
              <a:spcBef>
                <a:spcPts val="0"/>
              </a:spcBef>
              <a:spcAft>
                <a:spcPts val="0"/>
              </a:spcAft>
              <a:buNone/>
            </a:pPr>
            <a:endParaRPr sz="2000" i="0" u="none" strike="noStrike" cap="none">
              <a:solidFill>
                <a:srgbClr val="000000"/>
              </a:solidFill>
              <a:latin typeface="Oswald"/>
              <a:ea typeface="Oswald"/>
              <a:cs typeface="Oswald"/>
              <a:sym typeface="Oswald"/>
            </a:endParaRPr>
          </a:p>
          <a:p>
            <a:pPr marL="0" marR="0" lvl="0" indent="0" algn="l" rtl="0">
              <a:lnSpc>
                <a:spcPct val="100000"/>
              </a:lnSpc>
              <a:spcBef>
                <a:spcPts val="0"/>
              </a:spcBef>
              <a:spcAft>
                <a:spcPts val="0"/>
              </a:spcAft>
              <a:buNone/>
            </a:pPr>
            <a:r>
              <a:rPr lang="en-US" sz="2000" i="0" u="none" strike="noStrike" cap="none">
                <a:solidFill>
                  <a:srgbClr val="000000"/>
                </a:solidFill>
                <a:latin typeface="Oswald"/>
                <a:ea typeface="Oswald"/>
                <a:cs typeface="Oswald"/>
                <a:sym typeface="Oswald"/>
              </a:rPr>
              <a:t>What other traits did you come up with that are not on this list?</a:t>
            </a:r>
            <a:endParaRPr>
              <a:latin typeface="Oswald"/>
              <a:ea typeface="Oswald"/>
              <a:cs typeface="Oswald"/>
              <a:sym typeface="Oswald"/>
            </a:endParaRPr>
          </a:p>
          <a:p>
            <a:pPr marL="0" marR="0" lvl="0" indent="0" algn="l" rtl="0">
              <a:lnSpc>
                <a:spcPct val="100000"/>
              </a:lnSpc>
              <a:spcBef>
                <a:spcPts val="0"/>
              </a:spcBef>
              <a:spcAft>
                <a:spcPts val="0"/>
              </a:spcAft>
              <a:buNone/>
            </a:pPr>
            <a:endParaRPr sz="2000" i="0" u="none" strike="noStrike" cap="none">
              <a:solidFill>
                <a:srgbClr val="000000"/>
              </a:solidFill>
              <a:latin typeface="Oswald"/>
              <a:ea typeface="Oswald"/>
              <a:cs typeface="Oswald"/>
              <a:sym typeface="Oswald"/>
            </a:endParaRPr>
          </a:p>
          <a:p>
            <a:pPr marL="0" marR="0" lvl="0" indent="0" algn="l" rtl="0">
              <a:lnSpc>
                <a:spcPct val="100000"/>
              </a:lnSpc>
              <a:spcBef>
                <a:spcPts val="0"/>
              </a:spcBef>
              <a:spcAft>
                <a:spcPts val="0"/>
              </a:spcAft>
              <a:buNone/>
            </a:pPr>
            <a:r>
              <a:rPr lang="en-US" sz="2000" i="0" u="none" strike="noStrike" cap="none">
                <a:solidFill>
                  <a:srgbClr val="000000"/>
                </a:solidFill>
                <a:latin typeface="Oswald"/>
                <a:ea typeface="Oswald"/>
                <a:cs typeface="Oswald"/>
                <a:sym typeface="Oswald"/>
              </a:rPr>
              <a:t> Share these with the class.</a:t>
            </a:r>
            <a:endParaRPr>
              <a:latin typeface="Oswald"/>
              <a:ea typeface="Oswald"/>
              <a:cs typeface="Oswald"/>
              <a:sym typeface="Oswa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e5985e343e_0_2"/>
          <p:cNvSpPr txBox="1">
            <a:spLocks noGrp="1"/>
          </p:cNvSpPr>
          <p:nvPr>
            <p:ph type="title"/>
          </p:nvPr>
        </p:nvSpPr>
        <p:spPr>
          <a:xfrm>
            <a:off x="244775" y="202967"/>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Consider</a:t>
            </a:r>
            <a:endParaRPr/>
          </a:p>
        </p:txBody>
      </p:sp>
      <p:sp>
        <p:nvSpPr>
          <p:cNvPr id="306" name="Google Shape;306;ge5985e343e_0_2"/>
          <p:cNvSpPr txBox="1">
            <a:spLocks noGrp="1"/>
          </p:cNvSpPr>
          <p:nvPr>
            <p:ph type="body" idx="1"/>
          </p:nvPr>
        </p:nvSpPr>
        <p:spPr>
          <a:xfrm>
            <a:off x="311704" y="1061705"/>
            <a:ext cx="5077713" cy="271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3200" dirty="0">
                <a:latin typeface="Oswald"/>
                <a:ea typeface="Oswald"/>
                <a:cs typeface="Oswald"/>
                <a:sym typeface="Oswald"/>
              </a:rPr>
              <a:t>How could these make the lives of men better?</a:t>
            </a:r>
            <a:endParaRPr sz="3200" dirty="0">
              <a:latin typeface="Oswald"/>
              <a:ea typeface="Oswald"/>
              <a:cs typeface="Oswald"/>
              <a:sym typeface="Oswald"/>
            </a:endParaRPr>
          </a:p>
          <a:p>
            <a:pPr marL="0" lvl="0" indent="0" algn="l" rtl="0">
              <a:lnSpc>
                <a:spcPct val="115000"/>
              </a:lnSpc>
              <a:spcBef>
                <a:spcPts val="0"/>
              </a:spcBef>
              <a:spcAft>
                <a:spcPts val="0"/>
              </a:spcAft>
              <a:buSzPts val="1800"/>
              <a:buNone/>
            </a:pPr>
            <a:endParaRPr sz="3200" dirty="0">
              <a:latin typeface="Oswald"/>
              <a:ea typeface="Oswald"/>
              <a:cs typeface="Oswald"/>
              <a:sym typeface="Oswald"/>
            </a:endParaRPr>
          </a:p>
          <a:p>
            <a:pPr marL="0" lvl="0" indent="0" algn="l" rtl="0">
              <a:lnSpc>
                <a:spcPct val="115000"/>
              </a:lnSpc>
              <a:spcBef>
                <a:spcPts val="0"/>
              </a:spcBef>
              <a:spcAft>
                <a:spcPts val="0"/>
              </a:spcAft>
              <a:buSzPts val="1800"/>
              <a:buNone/>
            </a:pPr>
            <a:r>
              <a:rPr lang="en-US" sz="3200" dirty="0">
                <a:latin typeface="Oswald"/>
                <a:ea typeface="Oswald"/>
                <a:cs typeface="Oswald"/>
                <a:sym typeface="Oswald"/>
              </a:rPr>
              <a:t>How would their relationships with others improve? </a:t>
            </a:r>
            <a:endParaRPr sz="3200" dirty="0">
              <a:latin typeface="Oswald"/>
              <a:ea typeface="Oswald"/>
              <a:cs typeface="Oswald"/>
              <a:sym typeface="Oswald"/>
            </a:endParaRPr>
          </a:p>
          <a:p>
            <a:pPr marL="0" lvl="0" indent="0" algn="l" rtl="0">
              <a:lnSpc>
                <a:spcPct val="115000"/>
              </a:lnSpc>
              <a:spcBef>
                <a:spcPts val="0"/>
              </a:spcBef>
              <a:spcAft>
                <a:spcPts val="0"/>
              </a:spcAft>
              <a:buSzPts val="1800"/>
              <a:buNone/>
            </a:pPr>
            <a:endParaRPr sz="3200" dirty="0">
              <a:latin typeface="Oswald"/>
              <a:ea typeface="Oswald"/>
              <a:cs typeface="Oswald"/>
              <a:sym typeface="Oswald"/>
            </a:endParaRPr>
          </a:p>
        </p:txBody>
      </p:sp>
      <p:pic>
        <p:nvPicPr>
          <p:cNvPr id="307" name="Google Shape;307;ge5985e343e_0_2"/>
          <p:cNvPicPr preferRelativeResize="0"/>
          <p:nvPr/>
        </p:nvPicPr>
        <p:blipFill>
          <a:blip r:embed="rId3">
            <a:alphaModFix/>
          </a:blip>
          <a:stretch>
            <a:fillRect/>
          </a:stretch>
        </p:blipFill>
        <p:spPr>
          <a:xfrm>
            <a:off x="6078900" y="492198"/>
            <a:ext cx="2753400" cy="3808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e3ab22e7d6_0_33"/>
          <p:cNvSpPr txBox="1">
            <a:spLocks noGrp="1"/>
          </p:cNvSpPr>
          <p:nvPr>
            <p:ph type="title"/>
          </p:nvPr>
        </p:nvSpPr>
        <p:spPr>
          <a:xfrm>
            <a:off x="181232" y="107251"/>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What is your thinking now?</a:t>
            </a:r>
            <a:endParaRPr/>
          </a:p>
        </p:txBody>
      </p:sp>
      <p:sp>
        <p:nvSpPr>
          <p:cNvPr id="313" name="Google Shape;313;ge3ab22e7d6_0_33"/>
          <p:cNvSpPr txBox="1">
            <a:spLocks noGrp="1"/>
          </p:cNvSpPr>
          <p:nvPr>
            <p:ph type="body" idx="1"/>
          </p:nvPr>
        </p:nvSpPr>
        <p:spPr>
          <a:xfrm>
            <a:off x="309977" y="613030"/>
            <a:ext cx="9018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100">
                <a:latin typeface="Oswald"/>
                <a:ea typeface="Oswald"/>
                <a:cs typeface="Oswald"/>
                <a:sym typeface="Oswald"/>
              </a:rPr>
              <a:t>To what degree do you think the stereotype of the traditional male leads to:</a:t>
            </a:r>
            <a:endParaRPr sz="2500">
              <a:latin typeface="Oswald"/>
              <a:ea typeface="Oswald"/>
              <a:cs typeface="Oswald"/>
              <a:sym typeface="Oswald"/>
            </a:endParaRPr>
          </a:p>
          <a:p>
            <a:pPr marL="457200" lvl="0" indent="-228600" algn="l" rtl="0">
              <a:lnSpc>
                <a:spcPct val="115000"/>
              </a:lnSpc>
              <a:spcBef>
                <a:spcPts val="0"/>
              </a:spcBef>
              <a:spcAft>
                <a:spcPts val="0"/>
              </a:spcAft>
              <a:buSzPts val="1800"/>
              <a:buNone/>
            </a:pPr>
            <a:endParaRPr sz="2500"/>
          </a:p>
        </p:txBody>
      </p:sp>
      <p:graphicFrame>
        <p:nvGraphicFramePr>
          <p:cNvPr id="314" name="Google Shape;314;ge3ab22e7d6_0_33"/>
          <p:cNvGraphicFramePr/>
          <p:nvPr/>
        </p:nvGraphicFramePr>
        <p:xfrm>
          <a:off x="2774586" y="1188176"/>
          <a:ext cx="6111025" cy="3169940"/>
        </p:xfrm>
        <a:graphic>
          <a:graphicData uri="http://schemas.openxmlformats.org/drawingml/2006/table">
            <a:tbl>
              <a:tblPr firstRow="1" bandRow="1">
                <a:noFill/>
                <a:tableStyleId>{9F5A2436-D700-455D-9487-AC61BA96C1C1}</a:tableStyleId>
              </a:tblPr>
              <a:tblGrid>
                <a:gridCol w="3036125">
                  <a:extLst>
                    <a:ext uri="{9D8B030D-6E8A-4147-A177-3AD203B41FA5}">
                      <a16:colId xmlns:a16="http://schemas.microsoft.com/office/drawing/2014/main" val="20000"/>
                    </a:ext>
                  </a:extLst>
                </a:gridCol>
                <a:gridCol w="3074900">
                  <a:extLst>
                    <a:ext uri="{9D8B030D-6E8A-4147-A177-3AD203B41FA5}">
                      <a16:colId xmlns:a16="http://schemas.microsoft.com/office/drawing/2014/main" val="20001"/>
                    </a:ext>
                  </a:extLst>
                </a:gridCol>
              </a:tblGrid>
              <a:tr h="1228175">
                <a:tc>
                  <a:txBody>
                    <a:bodyPr/>
                    <a:lstStyle/>
                    <a:p>
                      <a:pPr marL="0" marR="0" lvl="0" indent="0" algn="ctr" rtl="0">
                        <a:lnSpc>
                          <a:spcPct val="100000"/>
                        </a:lnSpc>
                        <a:spcBef>
                          <a:spcPts val="0"/>
                        </a:spcBef>
                        <a:spcAft>
                          <a:spcPts val="0"/>
                        </a:spcAft>
                        <a:buNone/>
                      </a:pPr>
                      <a:r>
                        <a:rPr lang="en-US" sz="1400" u="none" strike="noStrike" cap="none"/>
                        <a:t>Women being treated like objects?</a:t>
                      </a:r>
                      <a:endParaRPr/>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r>
                        <a:rPr lang="en-US" sz="1400" u="none" strike="noStrike" cap="none"/>
                        <a:t>Low                                           High</a:t>
                      </a:r>
                      <a:endParaRPr/>
                    </a:p>
                    <a:p>
                      <a:pPr marL="0" marR="0" lvl="0" indent="0" algn="l" rtl="0">
                        <a:lnSpc>
                          <a:spcPct val="100000"/>
                        </a:lnSpc>
                        <a:spcBef>
                          <a:spcPts val="0"/>
                        </a:spcBef>
                        <a:spcAft>
                          <a:spcPts val="0"/>
                        </a:spcAft>
                        <a:buNone/>
                      </a:pPr>
                      <a:r>
                        <a:rPr lang="en-US" sz="1400" u="none" strike="noStrike" cap="none"/>
                        <a:t>                     Degree</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Homophobia (a dislike or prejudice against homosexual people)?</a:t>
                      </a:r>
                      <a:endParaRPr/>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r>
                        <a:rPr lang="en-US" sz="1400" u="none" strike="noStrike" cap="none"/>
                        <a:t>Low                                            High</a:t>
                      </a:r>
                      <a:endParaRPr/>
                    </a:p>
                    <a:p>
                      <a:pPr marL="0" marR="0" lvl="0" indent="0" algn="l" rtl="0">
                        <a:lnSpc>
                          <a:spcPct val="100000"/>
                        </a:lnSpc>
                        <a:spcBef>
                          <a:spcPts val="0"/>
                        </a:spcBef>
                        <a:spcAft>
                          <a:spcPts val="0"/>
                        </a:spcAft>
                        <a:buNone/>
                      </a:pPr>
                      <a:r>
                        <a:rPr lang="en-US" sz="1400" u="none" strike="noStrike" cap="none"/>
                        <a:t>                     Degree</a:t>
                      </a:r>
                      <a:endParaRPr/>
                    </a:p>
                    <a:p>
                      <a:pPr marL="0" marR="0" lvl="0" indent="0" algn="l" rtl="0">
                        <a:lnSpc>
                          <a:spcPct val="100000"/>
                        </a:lnSpc>
                        <a:spcBef>
                          <a:spcPts val="0"/>
                        </a:spcBef>
                        <a:spcAft>
                          <a:spcPts val="0"/>
                        </a:spcAft>
                        <a:buNone/>
                      </a:pPr>
                      <a:endParaRPr sz="1400" u="none" strike="noStrike" cap="none"/>
                    </a:p>
                  </a:txBody>
                  <a:tcPr marL="91450" marR="91450" marT="45725" marB="45725"/>
                </a:tc>
                <a:extLst>
                  <a:ext uri="{0D108BD9-81ED-4DB2-BD59-A6C34878D82A}">
                    <a16:rowId xmlns:a16="http://schemas.microsoft.com/office/drawing/2014/main" val="10000"/>
                  </a:ext>
                </a:extLst>
              </a:tr>
              <a:tr h="969425">
                <a:tc>
                  <a:txBody>
                    <a:bodyPr/>
                    <a:lstStyle/>
                    <a:p>
                      <a:pPr marL="0" marR="0" lvl="0" indent="0" algn="ctr" rtl="0">
                        <a:lnSpc>
                          <a:spcPct val="100000"/>
                        </a:lnSpc>
                        <a:spcBef>
                          <a:spcPts val="0"/>
                        </a:spcBef>
                        <a:spcAft>
                          <a:spcPts val="0"/>
                        </a:spcAft>
                        <a:buNone/>
                      </a:pPr>
                      <a:r>
                        <a:rPr lang="en-US" sz="1400" u="none" strike="noStrike" cap="none"/>
                        <a:t>Control over emotions?</a:t>
                      </a:r>
                      <a:endParaRPr/>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r>
                        <a:rPr lang="en-US" sz="1400" u="none" strike="noStrike" cap="none"/>
                        <a:t>Low                                           High</a:t>
                      </a:r>
                      <a:endParaRPr/>
                    </a:p>
                    <a:p>
                      <a:pPr marL="0" marR="0" lvl="0" indent="0" algn="l" rtl="0">
                        <a:lnSpc>
                          <a:spcPct val="100000"/>
                        </a:lnSpc>
                        <a:spcBef>
                          <a:spcPts val="0"/>
                        </a:spcBef>
                        <a:spcAft>
                          <a:spcPts val="0"/>
                        </a:spcAft>
                        <a:buNone/>
                      </a:pPr>
                      <a:r>
                        <a:rPr lang="en-US" sz="1400" u="none" strike="noStrike" cap="none"/>
                        <a:t>                     Degree</a:t>
                      </a:r>
                      <a:endParaRPr/>
                    </a:p>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Violence against girls, women and members of the </a:t>
                      </a:r>
                      <a:r>
                        <a:rPr lang="en-US" sz="1400" b="0" i="0" u="none" strike="noStrike" cap="none">
                          <a:solidFill>
                            <a:schemeClr val="dk1"/>
                          </a:solidFill>
                          <a:latin typeface="Arial"/>
                          <a:ea typeface="Arial"/>
                          <a:cs typeface="Arial"/>
                          <a:sym typeface="Arial"/>
                        </a:rPr>
                        <a:t>2SLGBTQ+</a:t>
                      </a:r>
                      <a:r>
                        <a:rPr lang="en-US" sz="1400" u="none" strike="noStrike" cap="none"/>
                        <a:t> community?</a:t>
                      </a:r>
                      <a:endParaRPr/>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r>
                        <a:rPr lang="en-US" sz="1400" u="none" strike="noStrike" cap="none"/>
                        <a:t>Low                                            High</a:t>
                      </a:r>
                      <a:endParaRPr/>
                    </a:p>
                    <a:p>
                      <a:pPr marL="0" marR="0" lvl="0" indent="0" algn="l" rtl="0">
                        <a:lnSpc>
                          <a:spcPct val="100000"/>
                        </a:lnSpc>
                        <a:spcBef>
                          <a:spcPts val="0"/>
                        </a:spcBef>
                        <a:spcAft>
                          <a:spcPts val="0"/>
                        </a:spcAft>
                        <a:buNone/>
                      </a:pPr>
                      <a:r>
                        <a:rPr lang="en-US" sz="1400" u="none" strike="noStrike" cap="none"/>
                        <a:t>                     Degree</a:t>
                      </a:r>
                      <a:endParaRPr sz="1400" u="none" strike="noStrike" cap="none"/>
                    </a:p>
                    <a:p>
                      <a:pPr marL="0" marR="0" lvl="0" indent="0" algn="l" rtl="0">
                        <a:lnSpc>
                          <a:spcPct val="100000"/>
                        </a:lnSpc>
                        <a:spcBef>
                          <a:spcPts val="0"/>
                        </a:spcBef>
                        <a:spcAft>
                          <a:spcPts val="0"/>
                        </a:spcAft>
                        <a:buNone/>
                      </a:pPr>
                      <a:endParaRPr sz="1400" u="none" strike="noStrike" cap="none"/>
                    </a:p>
                  </a:txBody>
                  <a:tcPr marL="91450" marR="91450" marT="45725" marB="45725"/>
                </a:tc>
                <a:extLst>
                  <a:ext uri="{0D108BD9-81ED-4DB2-BD59-A6C34878D82A}">
                    <a16:rowId xmlns:a16="http://schemas.microsoft.com/office/drawing/2014/main" val="10001"/>
                  </a:ext>
                </a:extLst>
              </a:tr>
            </a:tbl>
          </a:graphicData>
        </a:graphic>
      </p:graphicFrame>
      <p:cxnSp>
        <p:nvCxnSpPr>
          <p:cNvPr id="315" name="Google Shape;315;ge3ab22e7d6_0_33"/>
          <p:cNvCxnSpPr/>
          <p:nvPr/>
        </p:nvCxnSpPr>
        <p:spPr>
          <a:xfrm>
            <a:off x="2917531" y="1972237"/>
            <a:ext cx="2617800" cy="0"/>
          </a:xfrm>
          <a:prstGeom prst="straightConnector1">
            <a:avLst/>
          </a:prstGeom>
          <a:noFill/>
          <a:ln w="9525" cap="flat" cmpd="sng">
            <a:solidFill>
              <a:srgbClr val="4A6EE0"/>
            </a:solidFill>
            <a:prstDash val="solid"/>
            <a:round/>
            <a:headEnd type="triangle" w="med" len="med"/>
            <a:tailEnd type="triangle" w="med" len="med"/>
          </a:ln>
        </p:spPr>
      </p:cxnSp>
      <p:cxnSp>
        <p:nvCxnSpPr>
          <p:cNvPr id="316" name="Google Shape;316;ge3ab22e7d6_0_33"/>
          <p:cNvCxnSpPr/>
          <p:nvPr/>
        </p:nvCxnSpPr>
        <p:spPr>
          <a:xfrm>
            <a:off x="5996428" y="1972237"/>
            <a:ext cx="2617800" cy="0"/>
          </a:xfrm>
          <a:prstGeom prst="straightConnector1">
            <a:avLst/>
          </a:prstGeom>
          <a:noFill/>
          <a:ln w="9525" cap="flat" cmpd="sng">
            <a:solidFill>
              <a:srgbClr val="4A6EE0"/>
            </a:solidFill>
            <a:prstDash val="solid"/>
            <a:round/>
            <a:headEnd type="triangle" w="med" len="med"/>
            <a:tailEnd type="triangle" w="med" len="med"/>
          </a:ln>
        </p:spPr>
      </p:cxnSp>
      <p:cxnSp>
        <p:nvCxnSpPr>
          <p:cNvPr id="317" name="Google Shape;317;ge3ab22e7d6_0_33"/>
          <p:cNvCxnSpPr/>
          <p:nvPr/>
        </p:nvCxnSpPr>
        <p:spPr>
          <a:xfrm>
            <a:off x="2917531" y="3576918"/>
            <a:ext cx="2617800" cy="0"/>
          </a:xfrm>
          <a:prstGeom prst="straightConnector1">
            <a:avLst/>
          </a:prstGeom>
          <a:noFill/>
          <a:ln w="9525" cap="flat" cmpd="sng">
            <a:solidFill>
              <a:srgbClr val="4A6EE0"/>
            </a:solidFill>
            <a:prstDash val="solid"/>
            <a:round/>
            <a:headEnd type="triangle" w="med" len="med"/>
            <a:tailEnd type="triangle" w="med" len="med"/>
          </a:ln>
        </p:spPr>
      </p:cxnSp>
      <p:cxnSp>
        <p:nvCxnSpPr>
          <p:cNvPr id="318" name="Google Shape;318;ge3ab22e7d6_0_33"/>
          <p:cNvCxnSpPr/>
          <p:nvPr/>
        </p:nvCxnSpPr>
        <p:spPr>
          <a:xfrm>
            <a:off x="5996428" y="3612777"/>
            <a:ext cx="2617800" cy="0"/>
          </a:xfrm>
          <a:prstGeom prst="straightConnector1">
            <a:avLst/>
          </a:prstGeom>
          <a:noFill/>
          <a:ln w="9525" cap="flat" cmpd="sng">
            <a:solidFill>
              <a:srgbClr val="4A6EE0"/>
            </a:solidFill>
            <a:prstDash val="solid"/>
            <a:round/>
            <a:headEnd type="triangle" w="med" len="med"/>
            <a:tailEnd type="triangle" w="med" len="med"/>
          </a:ln>
        </p:spPr>
      </p:cxnSp>
      <p:sp>
        <p:nvSpPr>
          <p:cNvPr id="319" name="Google Shape;319;ge3ab22e7d6_0_33"/>
          <p:cNvSpPr txBox="1"/>
          <p:nvPr/>
        </p:nvSpPr>
        <p:spPr>
          <a:xfrm>
            <a:off x="309967" y="1277144"/>
            <a:ext cx="2097600" cy="523200"/>
          </a:xfrm>
          <a:prstGeom prst="rect">
            <a:avLst/>
          </a:prstGeom>
          <a:solidFill>
            <a:srgbClr val="004B53">
              <a:alpha val="14900"/>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Place an X on each line to show your response. </a:t>
            </a:r>
            <a:endParaRPr/>
          </a:p>
        </p:txBody>
      </p:sp>
      <p:pic>
        <p:nvPicPr>
          <p:cNvPr id="320" name="Google Shape;320;ge3ab22e7d6_0_33"/>
          <p:cNvPicPr preferRelativeResize="0"/>
          <p:nvPr/>
        </p:nvPicPr>
        <p:blipFill>
          <a:blip r:embed="rId3">
            <a:alphaModFix/>
          </a:blip>
          <a:stretch>
            <a:fillRect/>
          </a:stretch>
        </p:blipFill>
        <p:spPr>
          <a:xfrm>
            <a:off x="505650" y="2216950"/>
            <a:ext cx="1616350" cy="1616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3"/>
          <p:cNvSpPr txBox="1">
            <a:spLocks noGrp="1"/>
          </p:cNvSpPr>
          <p:nvPr>
            <p:ph type="body" idx="1"/>
          </p:nvPr>
        </p:nvSpPr>
        <p:spPr>
          <a:xfrm>
            <a:off x="203200" y="589000"/>
            <a:ext cx="5851200" cy="238080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0"/>
              </a:spcBef>
              <a:spcAft>
                <a:spcPts val="0"/>
              </a:spcAft>
              <a:buSzPts val="1800"/>
              <a:buNone/>
            </a:pPr>
            <a:r>
              <a:rPr lang="en-US" sz="2400">
                <a:solidFill>
                  <a:srgbClr val="434343"/>
                </a:solidFill>
                <a:latin typeface="Oswald"/>
                <a:ea typeface="Oswald"/>
                <a:cs typeface="Oswald"/>
                <a:sym typeface="Oswald"/>
              </a:rPr>
              <a:t>“Young men are often asked to take on character traits and behaviours that are damaging to them and others around them. Stepping away from these rigid expectations is key in building healthier relationships.”</a:t>
            </a:r>
            <a:endParaRPr sz="2400">
              <a:solidFill>
                <a:srgbClr val="434343"/>
              </a:solidFill>
              <a:latin typeface="Oswald"/>
              <a:ea typeface="Oswald"/>
              <a:cs typeface="Oswald"/>
              <a:sym typeface="Oswald"/>
            </a:endParaRPr>
          </a:p>
          <a:p>
            <a:pPr marL="114300" lvl="0" indent="0" algn="l" rtl="0">
              <a:lnSpc>
                <a:spcPct val="115000"/>
              </a:lnSpc>
              <a:spcBef>
                <a:spcPts val="0"/>
              </a:spcBef>
              <a:spcAft>
                <a:spcPts val="0"/>
              </a:spcAft>
              <a:buSzPts val="1800"/>
              <a:buNone/>
            </a:pPr>
            <a:endParaRPr sz="2400">
              <a:solidFill>
                <a:srgbClr val="434343"/>
              </a:solidFill>
              <a:latin typeface="Oswald"/>
              <a:ea typeface="Oswald"/>
              <a:cs typeface="Oswald"/>
              <a:sym typeface="Oswald"/>
            </a:endParaRPr>
          </a:p>
          <a:p>
            <a:pPr marL="114300" lvl="0" indent="0" algn="l" rtl="0">
              <a:lnSpc>
                <a:spcPct val="115000"/>
              </a:lnSpc>
              <a:spcBef>
                <a:spcPts val="0"/>
              </a:spcBef>
              <a:spcAft>
                <a:spcPts val="0"/>
              </a:spcAft>
              <a:buSzPts val="1800"/>
              <a:buNone/>
            </a:pPr>
            <a:r>
              <a:rPr lang="en-US" sz="2400">
                <a:solidFill>
                  <a:srgbClr val="434343"/>
                </a:solidFill>
                <a:latin typeface="Oswald"/>
                <a:ea typeface="Oswald"/>
                <a:cs typeface="Oswald"/>
                <a:sym typeface="Oswald"/>
              </a:rPr>
              <a:t>Discussion:  What have you learned about challenging unhealthy expectations on masculinity and building healthy relationships?</a:t>
            </a:r>
            <a:endParaRPr sz="2400">
              <a:solidFill>
                <a:srgbClr val="434343"/>
              </a:solidFill>
              <a:latin typeface="Oswald"/>
              <a:ea typeface="Oswald"/>
              <a:cs typeface="Oswald"/>
              <a:sym typeface="Oswald"/>
            </a:endParaRPr>
          </a:p>
        </p:txBody>
      </p:sp>
      <p:sp>
        <p:nvSpPr>
          <p:cNvPr id="326" name="Google Shape;326;p33"/>
          <p:cNvSpPr txBox="1"/>
          <p:nvPr/>
        </p:nvSpPr>
        <p:spPr>
          <a:xfrm>
            <a:off x="203200" y="44357"/>
            <a:ext cx="8549587" cy="65377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rgbClr val="387966"/>
                </a:solidFill>
                <a:latin typeface="Oswald"/>
                <a:ea typeface="Oswald"/>
                <a:cs typeface="Oswald"/>
                <a:sym typeface="Oswald"/>
              </a:rPr>
              <a:t>What is your thinking now?</a:t>
            </a:r>
            <a:endParaRPr sz="2800" b="0" i="0" u="none" strike="noStrike" cap="none">
              <a:solidFill>
                <a:schemeClr val="dk1"/>
              </a:solidFill>
              <a:latin typeface="Oswald"/>
              <a:ea typeface="Oswald"/>
              <a:cs typeface="Oswald"/>
              <a:sym typeface="Oswald"/>
            </a:endParaRPr>
          </a:p>
        </p:txBody>
      </p:sp>
      <p:pic>
        <p:nvPicPr>
          <p:cNvPr id="327" name="Google Shape;327;p33"/>
          <p:cNvPicPr preferRelativeResize="0"/>
          <p:nvPr/>
        </p:nvPicPr>
        <p:blipFill>
          <a:blip r:embed="rId3">
            <a:alphaModFix/>
          </a:blip>
          <a:stretch>
            <a:fillRect/>
          </a:stretch>
        </p:blipFill>
        <p:spPr>
          <a:xfrm>
            <a:off x="6108975" y="968125"/>
            <a:ext cx="2951876" cy="29518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e3ab22e7d6_0_53"/>
          <p:cNvSpPr txBox="1">
            <a:spLocks noGrp="1"/>
          </p:cNvSpPr>
          <p:nvPr>
            <p:ph type="title"/>
          </p:nvPr>
        </p:nvSpPr>
        <p:spPr>
          <a:xfrm>
            <a:off x="97649" y="511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Help us make a change! </a:t>
            </a:r>
            <a:endParaRPr/>
          </a:p>
        </p:txBody>
      </p:sp>
      <p:sp>
        <p:nvSpPr>
          <p:cNvPr id="333" name="Google Shape;333;ge3ab22e7d6_0_53"/>
          <p:cNvSpPr txBox="1">
            <a:spLocks noGrp="1"/>
          </p:cNvSpPr>
          <p:nvPr>
            <p:ph type="body" idx="1"/>
          </p:nvPr>
        </p:nvSpPr>
        <p:spPr>
          <a:xfrm>
            <a:off x="97657" y="871988"/>
            <a:ext cx="5480700" cy="296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800"/>
              <a:buFont typeface="Arial"/>
              <a:buNone/>
            </a:pPr>
            <a:r>
              <a:rPr lang="en-US" sz="2700">
                <a:solidFill>
                  <a:srgbClr val="434343"/>
                </a:solidFill>
                <a:latin typeface="Oswald"/>
                <a:ea typeface="Oswald"/>
                <a:cs typeface="Oswald"/>
                <a:sym typeface="Oswald"/>
              </a:rPr>
              <a:t>Create a social media post representing a healthy portrayal of masculinity. Share this depiction on social media to increase awareness and help young people overcome these stereotypes. </a:t>
            </a:r>
            <a:endParaRPr sz="2500">
              <a:solidFill>
                <a:srgbClr val="434343"/>
              </a:solidFill>
              <a:latin typeface="Oswald"/>
              <a:ea typeface="Oswald"/>
              <a:cs typeface="Oswald"/>
              <a:sym typeface="Oswald"/>
            </a:endParaRPr>
          </a:p>
        </p:txBody>
      </p:sp>
      <p:sp>
        <p:nvSpPr>
          <p:cNvPr id="334" name="Google Shape;334;ge3ab22e7d6_0_53"/>
          <p:cNvSpPr txBox="1"/>
          <p:nvPr/>
        </p:nvSpPr>
        <p:spPr>
          <a:xfrm>
            <a:off x="4362660" y="1196995"/>
            <a:ext cx="3363000" cy="1833000"/>
          </a:xfrm>
          <a:prstGeom prst="rect">
            <a:avLst/>
          </a:prstGeom>
          <a:noFill/>
          <a:ln>
            <a:noFill/>
          </a:ln>
        </p:spPr>
        <p:txBody>
          <a:bodyPr spcFirstLastPara="1" wrap="square" lIns="91425" tIns="91425" rIns="91425" bIns="91425" anchor="t" anchorCtr="0">
            <a:noAutofit/>
          </a:bodyPr>
          <a:lstStyle/>
          <a:p>
            <a:pPr marL="114300" marR="0" lvl="0" indent="0" algn="ctr" rtl="0">
              <a:lnSpc>
                <a:spcPct val="115000"/>
              </a:lnSpc>
              <a:spcBef>
                <a:spcPts val="0"/>
              </a:spcBef>
              <a:spcAft>
                <a:spcPts val="0"/>
              </a:spcAft>
              <a:buClr>
                <a:schemeClr val="dk2"/>
              </a:buClr>
              <a:buSzPts val="1800"/>
              <a:buFont typeface="Arial"/>
              <a:buNone/>
            </a:pPr>
            <a:r>
              <a:rPr lang="en-US" sz="2200" b="0" i="0" u="none" strike="noStrike" cap="none">
                <a:solidFill>
                  <a:schemeClr val="accent5"/>
                </a:solidFill>
                <a:latin typeface="Lora"/>
                <a:ea typeface="Lora"/>
                <a:cs typeface="Lora"/>
                <a:sym typeface="Lora"/>
              </a:rPr>
              <a:t> </a:t>
            </a:r>
            <a:endParaRPr sz="2200" b="0" i="0" u="none" strike="noStrike" cap="none">
              <a:solidFill>
                <a:schemeClr val="accent1"/>
              </a:solidFill>
              <a:latin typeface="Lora"/>
              <a:ea typeface="Lora"/>
              <a:cs typeface="Lora"/>
              <a:sym typeface="Lora"/>
            </a:endParaRPr>
          </a:p>
        </p:txBody>
      </p:sp>
      <p:pic>
        <p:nvPicPr>
          <p:cNvPr id="335" name="Google Shape;335;ge3ab22e7d6_0_53" descr="Characters Faces GIF by Daniel Zender"/>
          <p:cNvPicPr preferRelativeResize="0"/>
          <p:nvPr/>
        </p:nvPicPr>
        <p:blipFill rotWithShape="1">
          <a:blip r:embed="rId3">
            <a:alphaModFix/>
          </a:blip>
          <a:srcRect/>
          <a:stretch/>
        </p:blipFill>
        <p:spPr>
          <a:xfrm>
            <a:off x="5770803" y="762013"/>
            <a:ext cx="3182471" cy="31824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55"/>
          <p:cNvSpPr txBox="1"/>
          <p:nvPr/>
        </p:nvSpPr>
        <p:spPr>
          <a:xfrm>
            <a:off x="160363" y="721249"/>
            <a:ext cx="5529000" cy="2062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387966"/>
                </a:solidFill>
                <a:latin typeface="Oswald"/>
                <a:ea typeface="Oswald"/>
                <a:cs typeface="Oswald"/>
                <a:sym typeface="Oswald"/>
              </a:rPr>
              <a:t>Content Warning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387966"/>
                </a:solidFill>
                <a:latin typeface="Oswald"/>
                <a:ea typeface="Oswald"/>
                <a:cs typeface="Oswald"/>
                <a:sym typeface="Oswald"/>
              </a:rPr>
              <a:t>and Support</a:t>
            </a:r>
            <a:endParaRPr sz="3200" b="1" i="0" u="none" strike="noStrike" cap="none">
              <a:solidFill>
                <a:srgbClr val="387966"/>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rgbClr val="387966"/>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rgbClr val="387966"/>
              </a:solidFill>
              <a:latin typeface="Oswald"/>
              <a:ea typeface="Oswald"/>
              <a:cs typeface="Oswald"/>
              <a:sym typeface="Oswald"/>
            </a:endParaRPr>
          </a:p>
        </p:txBody>
      </p:sp>
      <p:sp>
        <p:nvSpPr>
          <p:cNvPr id="198" name="Google Shape;198;p55"/>
          <p:cNvSpPr txBox="1"/>
          <p:nvPr/>
        </p:nvSpPr>
        <p:spPr>
          <a:xfrm>
            <a:off x="160375" y="2228300"/>
            <a:ext cx="3000000" cy="985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1" i="0" u="none" strike="noStrike" cap="none">
                <a:solidFill>
                  <a:srgbClr val="387966"/>
                </a:solidFill>
                <a:latin typeface="Oswald"/>
                <a:ea typeface="Oswald"/>
                <a:cs typeface="Oswald"/>
                <a:sym typeface="Oswald"/>
              </a:rPr>
              <a:t>Let’s create a class agreement!</a:t>
            </a:r>
            <a:endParaRPr sz="800" b="0" i="0" u="none" strike="noStrike" cap="none">
              <a:solidFill>
                <a:srgbClr val="000000"/>
              </a:solidFill>
              <a:latin typeface="Arial"/>
              <a:ea typeface="Arial"/>
              <a:cs typeface="Arial"/>
              <a:sym typeface="Arial"/>
            </a:endParaRPr>
          </a:p>
        </p:txBody>
      </p:sp>
      <p:sp>
        <p:nvSpPr>
          <p:cNvPr id="199" name="Google Shape;199;p55"/>
          <p:cNvSpPr/>
          <p:nvPr/>
        </p:nvSpPr>
        <p:spPr>
          <a:xfrm>
            <a:off x="3229950" y="137250"/>
            <a:ext cx="5816400" cy="4169100"/>
          </a:xfrm>
          <a:prstGeom prst="rect">
            <a:avLst/>
          </a:prstGeom>
          <a:noFill/>
          <a:ln w="25400" cap="flat" cmpd="sng">
            <a:solidFill>
              <a:srgbClr val="FA12D9"/>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FA12D9"/>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55"/>
          <p:cNvSpPr txBox="1"/>
          <p:nvPr/>
        </p:nvSpPr>
        <p:spPr>
          <a:xfrm>
            <a:off x="3329625" y="206825"/>
            <a:ext cx="5635500" cy="4776600"/>
          </a:xfrm>
          <a:prstGeom prst="rect">
            <a:avLst/>
          </a:prstGeom>
          <a:noFill/>
          <a:ln>
            <a:noFill/>
          </a:ln>
        </p:spPr>
        <p:txBody>
          <a:bodyPr spcFirstLastPara="1" wrap="square" lIns="45675" tIns="45675" rIns="45675" bIns="45675" anchor="t" anchorCtr="0">
            <a:spAutoFit/>
          </a:bodyPr>
          <a:lstStyle/>
          <a:p>
            <a:pPr marL="0" marR="0" lvl="1" indent="0" algn="l" rtl="0">
              <a:lnSpc>
                <a:spcPct val="100000"/>
              </a:lnSpc>
              <a:spcBef>
                <a:spcPts val="0"/>
              </a:spcBef>
              <a:spcAft>
                <a:spcPts val="0"/>
              </a:spcAft>
              <a:buClr>
                <a:srgbClr val="387966"/>
              </a:buClr>
              <a:buSzPts val="2400"/>
              <a:buFont typeface="Oswald"/>
              <a:buNone/>
            </a:pPr>
            <a:r>
              <a:rPr lang="en-US" sz="2400" b="0" i="0" u="none" strike="noStrike" cap="none">
                <a:solidFill>
                  <a:srgbClr val="387966"/>
                </a:solidFill>
                <a:latin typeface="Oswald"/>
                <a:ea typeface="Oswald"/>
                <a:cs typeface="Oswald"/>
                <a:sym typeface="Oswal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In-school resources:</a:t>
            </a:r>
            <a:endParaRPr sz="1400" b="0" i="0" u="none" strike="noStrike" cap="none">
              <a:solidFill>
                <a:srgbClr val="000000"/>
              </a:solidFill>
              <a:latin typeface="Arial"/>
              <a:ea typeface="Arial"/>
              <a:cs typeface="Arial"/>
              <a:sym typeface="Arial"/>
            </a:endParaRPr>
          </a:p>
          <a:p>
            <a:pPr marL="0" marR="0" lvl="1" indent="457200" algn="l" rtl="0">
              <a:lnSpc>
                <a:spcPct val="100000"/>
              </a:lnSpc>
              <a:spcBef>
                <a:spcPts val="0"/>
              </a:spcBef>
              <a:spcAft>
                <a:spcPts val="0"/>
              </a:spcAft>
              <a:buClr>
                <a:srgbClr val="434343"/>
              </a:buClr>
              <a:buSzPts val="1400"/>
              <a:buFont typeface="Oswald"/>
              <a:buNone/>
            </a:pPr>
            <a:endParaRPr sz="1400" b="0" i="0" u="none" strike="noStrike" cap="none">
              <a:solidFill>
                <a:srgbClr val="000000"/>
              </a:solidFill>
              <a:latin typeface="Arial"/>
              <a:ea typeface="Arial"/>
              <a:cs typeface="Arial"/>
              <a:sym typeface="Arial"/>
            </a:endParaRPr>
          </a:p>
          <a:p>
            <a:pPr marL="0" marR="0" lvl="1" indent="457200" algn="l" rtl="0">
              <a:lnSpc>
                <a:spcPct val="100000"/>
              </a:lnSpc>
              <a:spcBef>
                <a:spcPts val="0"/>
              </a:spcBef>
              <a:spcAft>
                <a:spcPts val="0"/>
              </a:spcAft>
              <a:buClr>
                <a:srgbClr val="387966"/>
              </a:buClr>
              <a:buSzPts val="1400"/>
              <a:buFont typeface="Oswald"/>
              <a:buNone/>
            </a:pPr>
            <a:endParaRPr sz="1400" b="0" i="0" u="none" strike="noStrike" cap="none">
              <a:solidFill>
                <a:srgbClr val="000000"/>
              </a:solidFill>
              <a:latin typeface="Arial"/>
              <a:ea typeface="Arial"/>
              <a:cs typeface="Arial"/>
              <a:sym typeface="Arial"/>
            </a:endParaRPr>
          </a:p>
          <a:p>
            <a:pPr marL="0" marR="0" lvl="1" indent="457200" algn="l" rtl="0">
              <a:lnSpc>
                <a:spcPct val="100000"/>
              </a:lnSpc>
              <a:spcBef>
                <a:spcPts val="0"/>
              </a:spcBef>
              <a:spcAft>
                <a:spcPts val="0"/>
              </a:spcAft>
              <a:buClr>
                <a:srgbClr val="387966"/>
              </a:buClr>
              <a:buSzPts val="1400"/>
              <a:buFont typeface="Oswald"/>
              <a:buNone/>
            </a:pP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387966"/>
              </a:buClr>
              <a:buSzPts val="2400"/>
              <a:buFont typeface="Oswald"/>
              <a:buNone/>
            </a:pPr>
            <a:r>
              <a:rPr lang="en-US" sz="2400" b="0" i="0" u="none" strike="noStrike" cap="none">
                <a:solidFill>
                  <a:srgbClr val="387966"/>
                </a:solidFill>
                <a:latin typeface="Oswald"/>
                <a:ea typeface="Oswald"/>
                <a:cs typeface="Oswald"/>
                <a:sym typeface="Oswald"/>
              </a:rPr>
              <a:t>Canada-Wide Resources:</a:t>
            </a: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434343"/>
              </a:buClr>
              <a:buSzPts val="2400"/>
              <a:buFont typeface="Oswald"/>
              <a:buNone/>
            </a:pPr>
            <a:r>
              <a:rPr lang="en-US" sz="2400" b="1" i="0" u="none" strike="noStrike" cap="none">
                <a:solidFill>
                  <a:srgbClr val="434343"/>
                </a:solidFill>
                <a:latin typeface="Oswald"/>
                <a:ea typeface="Oswald"/>
                <a:cs typeface="Oswald"/>
                <a:sym typeface="Oswald"/>
              </a:rPr>
              <a:t>Canadian Human Trafficking Hotline </a:t>
            </a:r>
            <a:endParaRPr sz="1400" b="1" i="0" u="none" strike="noStrike" cap="none">
              <a:solidFill>
                <a:srgbClr val="000000"/>
              </a:solidFill>
            </a:endParaRPr>
          </a:p>
          <a:p>
            <a:pPr marL="0" marR="0" lvl="1" indent="0" algn="l" rtl="0">
              <a:lnSpc>
                <a:spcPct val="100000"/>
              </a:lnSpc>
              <a:spcBef>
                <a:spcPts val="0"/>
              </a:spcBef>
              <a:spcAft>
                <a:spcPts val="0"/>
              </a:spcAft>
              <a:buClr>
                <a:srgbClr val="0097A7"/>
              </a:buClr>
              <a:buSzPts val="2400"/>
              <a:buFont typeface="Oswald"/>
              <a:buNone/>
            </a:pPr>
            <a:r>
              <a:rPr lang="en-US" sz="2400" b="0" i="0" u="sng" strike="noStrike" cap="none">
                <a:solidFill>
                  <a:srgbClr val="0000FF"/>
                </a:solidFill>
                <a:latin typeface="Oswald"/>
                <a:ea typeface="Oswald"/>
                <a:cs typeface="Oswald"/>
                <a:sym typeface="Oswald"/>
                <a:hlinkClick r:id="rId3">
                  <a:extLst>
                    <a:ext uri="{A12FA001-AC4F-418D-AE19-62706E023703}">
                      <ahyp:hlinkClr xmlns:ahyp="http://schemas.microsoft.com/office/drawing/2018/hyperlinkcolor" val="tx"/>
                    </a:ext>
                  </a:extLst>
                </a:hlinkClick>
              </a:rPr>
              <a:t>canadianhumantraffickinghotline.ca</a:t>
            </a:r>
            <a:endParaRPr sz="1400" b="0" i="0" u="none" strike="noStrike" cap="none">
              <a:solidFill>
                <a:srgbClr val="0000FF"/>
              </a:solidFill>
              <a:latin typeface="Arial"/>
              <a:ea typeface="Arial"/>
              <a:cs typeface="Arial"/>
              <a:sym typeface="Arial"/>
            </a:endParaRPr>
          </a:p>
          <a:p>
            <a:pPr marL="0" marR="0" lvl="1" indent="0" algn="l" rtl="0">
              <a:lnSpc>
                <a:spcPct val="100000"/>
              </a:lnSpc>
              <a:spcBef>
                <a:spcPts val="0"/>
              </a:spcBef>
              <a:spcAft>
                <a:spcPts val="0"/>
              </a:spcAft>
              <a:buClr>
                <a:srgbClr val="434343"/>
              </a:buClr>
              <a:buSzPts val="2400"/>
              <a:buFont typeface="Oswald"/>
              <a:buNone/>
            </a:pPr>
            <a:r>
              <a:rPr lang="en-US" sz="2200" b="0" i="0" u="none" strike="noStrike" cap="none">
                <a:solidFill>
                  <a:srgbClr val="434343"/>
                </a:solidFill>
                <a:latin typeface="Oswald"/>
                <a:ea typeface="Oswald"/>
                <a:cs typeface="Oswald"/>
                <a:sym typeface="Oswald"/>
              </a:rPr>
              <a:t>ENG/FR</a:t>
            </a:r>
            <a:r>
              <a:rPr lang="en-US" sz="2200"/>
              <a:t> - </a:t>
            </a:r>
            <a:r>
              <a:rPr lang="en-US" sz="2200" b="0" i="0" u="none" strike="noStrike" cap="none">
                <a:solidFill>
                  <a:srgbClr val="434343"/>
                </a:solidFill>
                <a:latin typeface="Oswald"/>
                <a:ea typeface="Oswald"/>
                <a:cs typeface="Oswald"/>
                <a:sym typeface="Oswald"/>
              </a:rPr>
              <a:t>Online chat available</a:t>
            </a:r>
            <a:r>
              <a:rPr lang="en-US" sz="2200">
                <a:solidFill>
                  <a:srgbClr val="434343"/>
                </a:solidFill>
                <a:latin typeface="Oswald"/>
                <a:ea typeface="Oswald"/>
                <a:cs typeface="Oswald"/>
                <a:sym typeface="Oswald"/>
              </a:rPr>
              <a:t> </a:t>
            </a:r>
            <a:endParaRPr sz="2200">
              <a:solidFill>
                <a:srgbClr val="434343"/>
              </a:solidFill>
              <a:latin typeface="Oswald"/>
              <a:ea typeface="Oswald"/>
              <a:cs typeface="Oswald"/>
              <a:sym typeface="Oswald"/>
            </a:endParaRPr>
          </a:p>
          <a:p>
            <a:pPr marL="0" marR="0" lvl="1" indent="457200" algn="l" rtl="0">
              <a:lnSpc>
                <a:spcPct val="100000"/>
              </a:lnSpc>
              <a:spcBef>
                <a:spcPts val="0"/>
              </a:spcBef>
              <a:spcAft>
                <a:spcPts val="0"/>
              </a:spcAft>
              <a:buClr>
                <a:srgbClr val="434343"/>
              </a:buClr>
              <a:buSzPts val="2400"/>
              <a:buFont typeface="Oswald"/>
              <a:buNone/>
            </a:pPr>
            <a:endParaRPr sz="1100">
              <a:solidFill>
                <a:srgbClr val="434343"/>
              </a:solidFill>
              <a:latin typeface="Oswald"/>
              <a:ea typeface="Oswald"/>
              <a:cs typeface="Oswald"/>
              <a:sym typeface="Oswald"/>
            </a:endParaRPr>
          </a:p>
          <a:p>
            <a:pPr marL="0" marR="0" lvl="1" indent="0" algn="l" rtl="0">
              <a:lnSpc>
                <a:spcPct val="100000"/>
              </a:lnSpc>
              <a:spcBef>
                <a:spcPts val="0"/>
              </a:spcBef>
              <a:spcAft>
                <a:spcPts val="0"/>
              </a:spcAft>
              <a:buClr>
                <a:srgbClr val="434343"/>
              </a:buClr>
              <a:buSzPts val="2400"/>
              <a:buFont typeface="Oswald"/>
              <a:buNone/>
            </a:pPr>
            <a:r>
              <a:rPr lang="en-US" sz="2400" b="1">
                <a:solidFill>
                  <a:srgbClr val="434343"/>
                </a:solidFill>
                <a:latin typeface="Oswald"/>
                <a:ea typeface="Oswald"/>
                <a:cs typeface="Oswald"/>
                <a:sym typeface="Oswald"/>
              </a:rPr>
              <a:t>Hope for Wellness Helpline</a:t>
            </a:r>
            <a:endParaRPr sz="2400" b="1">
              <a:solidFill>
                <a:srgbClr val="434343"/>
              </a:solidFill>
              <a:latin typeface="Oswald"/>
              <a:ea typeface="Oswald"/>
              <a:cs typeface="Oswald"/>
              <a:sym typeface="Oswald"/>
            </a:endParaRPr>
          </a:p>
          <a:p>
            <a:pPr marL="0" marR="0" lvl="1" indent="0" algn="l" rtl="0">
              <a:lnSpc>
                <a:spcPct val="100000"/>
              </a:lnSpc>
              <a:spcBef>
                <a:spcPts val="0"/>
              </a:spcBef>
              <a:spcAft>
                <a:spcPts val="0"/>
              </a:spcAft>
              <a:buClr>
                <a:srgbClr val="434343"/>
              </a:buClr>
              <a:buSzPts val="2400"/>
              <a:buFont typeface="Oswald"/>
              <a:buNone/>
            </a:pPr>
            <a:r>
              <a:rPr lang="en-US" sz="2400" u="sng">
                <a:solidFill>
                  <a:srgbClr val="0000FF"/>
                </a:solidFill>
                <a:latin typeface="Oswald"/>
                <a:ea typeface="Oswald"/>
                <a:cs typeface="Oswald"/>
                <a:sym typeface="Oswald"/>
                <a:hlinkClick r:id="rId4">
                  <a:extLst>
                    <a:ext uri="{A12FA001-AC4F-418D-AE19-62706E023703}">
                      <ahyp:hlinkClr xmlns:ahyp="http://schemas.microsoft.com/office/drawing/2018/hyperlinkcolor" val="tx"/>
                    </a:ext>
                  </a:extLst>
                </a:hlinkClick>
              </a:rPr>
              <a:t>hopeforwellness.ca</a:t>
            </a:r>
            <a:r>
              <a:rPr lang="en-US" sz="2400" u="sng">
                <a:solidFill>
                  <a:srgbClr val="0000FF"/>
                </a:solidFill>
                <a:latin typeface="Oswald"/>
                <a:ea typeface="Oswald"/>
                <a:cs typeface="Oswald"/>
                <a:sym typeface="Oswald"/>
              </a:rPr>
              <a:t> </a:t>
            </a:r>
            <a:endParaRPr sz="2400" u="sng">
              <a:solidFill>
                <a:srgbClr val="0000FF"/>
              </a:solidFill>
              <a:latin typeface="Oswald"/>
              <a:ea typeface="Oswald"/>
              <a:cs typeface="Oswald"/>
              <a:sym typeface="Oswald"/>
            </a:endParaRPr>
          </a:p>
          <a:p>
            <a:pPr marL="0" marR="0" lvl="1" indent="0" algn="l" rtl="0">
              <a:lnSpc>
                <a:spcPct val="100000"/>
              </a:lnSpc>
              <a:spcBef>
                <a:spcPts val="0"/>
              </a:spcBef>
              <a:spcAft>
                <a:spcPts val="0"/>
              </a:spcAft>
              <a:buClr>
                <a:srgbClr val="434343"/>
              </a:buClr>
              <a:buSzPts val="2400"/>
              <a:buFont typeface="Oswald"/>
              <a:buNone/>
            </a:pPr>
            <a:r>
              <a:rPr lang="en-US" sz="2200">
                <a:solidFill>
                  <a:srgbClr val="434343"/>
                </a:solidFill>
                <a:latin typeface="Oswald"/>
                <a:ea typeface="Oswald"/>
                <a:cs typeface="Oswald"/>
                <a:sym typeface="Oswald"/>
              </a:rPr>
              <a:t>Offers immediate help to all Indigenous peoples across Canada. ENG/FR</a:t>
            </a:r>
            <a:r>
              <a:rPr lang="en-US" sz="2200">
                <a:solidFill>
                  <a:srgbClr val="000000"/>
                </a:solidFill>
              </a:rPr>
              <a:t> - </a:t>
            </a:r>
            <a:r>
              <a:rPr lang="en-US" sz="2200">
                <a:solidFill>
                  <a:srgbClr val="434343"/>
                </a:solidFill>
                <a:latin typeface="Oswald"/>
                <a:ea typeface="Oswald"/>
                <a:cs typeface="Oswald"/>
                <a:sym typeface="Oswald"/>
              </a:rPr>
              <a:t>Online chat available </a:t>
            </a:r>
            <a:endParaRPr sz="2400" u="sng">
              <a:solidFill>
                <a:srgbClr val="0000FF"/>
              </a:solidFill>
              <a:latin typeface="Oswald"/>
              <a:ea typeface="Oswald"/>
              <a:cs typeface="Oswald"/>
              <a:sym typeface="Oswald"/>
            </a:endParaRPr>
          </a:p>
          <a:p>
            <a:pPr marL="133350" marR="0" lvl="1" indent="476250" algn="l" rtl="0">
              <a:lnSpc>
                <a:spcPct val="100000"/>
              </a:lnSpc>
              <a:spcBef>
                <a:spcPts val="0"/>
              </a:spcBef>
              <a:spcAft>
                <a:spcPts val="0"/>
              </a:spcAft>
              <a:buClr>
                <a:srgbClr val="434343"/>
              </a:buClr>
              <a:buSzPts val="1400"/>
              <a:buFont typeface="Oswald"/>
              <a:buNone/>
            </a:pPr>
            <a:endParaRPr sz="1400" b="0" i="0" u="none" strike="noStrike" cap="none">
              <a:solidFill>
                <a:srgbClr val="000000"/>
              </a:solidFill>
              <a:latin typeface="Arial"/>
              <a:ea typeface="Arial"/>
              <a:cs typeface="Arial"/>
              <a:sym typeface="Arial"/>
            </a:endParaRPr>
          </a:p>
          <a:p>
            <a:pPr marL="133350" marR="0" lvl="1" indent="476250" algn="l" rtl="0">
              <a:lnSpc>
                <a:spcPct val="100000"/>
              </a:lnSpc>
              <a:spcBef>
                <a:spcPts val="1600"/>
              </a:spcBef>
              <a:spcAft>
                <a:spcPts val="0"/>
              </a:spcAft>
              <a:buClr>
                <a:srgbClr val="434343"/>
              </a:buClr>
              <a:buSzPts val="1400"/>
              <a:buFont typeface="Oswald"/>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73"/>
          <p:cNvSpPr/>
          <p:nvPr/>
        </p:nvSpPr>
        <p:spPr>
          <a:xfrm>
            <a:off x="0" y="-46501"/>
            <a:ext cx="9144000" cy="51900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F3F3F3"/>
              </a:solidFill>
              <a:latin typeface="Arial"/>
              <a:ea typeface="Arial"/>
              <a:cs typeface="Arial"/>
              <a:sym typeface="Arial"/>
            </a:endParaRPr>
          </a:p>
        </p:txBody>
      </p:sp>
      <p:grpSp>
        <p:nvGrpSpPr>
          <p:cNvPr id="341" name="Google Shape;341;p73"/>
          <p:cNvGrpSpPr/>
          <p:nvPr/>
        </p:nvGrpSpPr>
        <p:grpSpPr>
          <a:xfrm>
            <a:off x="492602" y="3083850"/>
            <a:ext cx="3129797" cy="419400"/>
            <a:chOff x="216300" y="190401"/>
            <a:chExt cx="3129797" cy="419400"/>
          </a:xfrm>
        </p:grpSpPr>
        <p:pic>
          <p:nvPicPr>
            <p:cNvPr id="342" name="Google Shape;342;p73"/>
            <p:cNvPicPr preferRelativeResize="0"/>
            <p:nvPr/>
          </p:nvPicPr>
          <p:blipFill rotWithShape="1">
            <a:blip r:embed="rId3">
              <a:alphaModFix/>
            </a:blip>
            <a:srcRect/>
            <a:stretch/>
          </p:blipFill>
          <p:spPr>
            <a:xfrm>
              <a:off x="216300" y="220450"/>
              <a:ext cx="359300" cy="359300"/>
            </a:xfrm>
            <a:prstGeom prst="rect">
              <a:avLst/>
            </a:prstGeom>
            <a:noFill/>
            <a:ln>
              <a:noFill/>
            </a:ln>
          </p:spPr>
        </p:pic>
        <p:sp>
          <p:nvSpPr>
            <p:cNvPr id="343" name="Google Shape;343;p73"/>
            <p:cNvSpPr txBox="1"/>
            <p:nvPr/>
          </p:nvSpPr>
          <p:spPr>
            <a:xfrm>
              <a:off x="575597" y="190401"/>
              <a:ext cx="2770500" cy="41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F3F3F3"/>
                  </a:solidFill>
                  <a:latin typeface="Arial"/>
                  <a:ea typeface="Arial"/>
                  <a:cs typeface="Arial"/>
                  <a:sym typeface="Arial"/>
                </a:rPr>
                <a:t>@whiteribboncampaign</a:t>
              </a:r>
              <a:endParaRPr sz="1800" b="0" i="0" u="none" strike="noStrike" cap="none">
                <a:solidFill>
                  <a:srgbClr val="F3F3F3"/>
                </a:solidFill>
                <a:latin typeface="Arial"/>
                <a:ea typeface="Arial"/>
                <a:cs typeface="Arial"/>
                <a:sym typeface="Arial"/>
              </a:endParaRPr>
            </a:p>
          </p:txBody>
        </p:sp>
      </p:grpSp>
      <p:sp>
        <p:nvSpPr>
          <p:cNvPr id="344" name="Google Shape;344;p73"/>
          <p:cNvSpPr txBox="1"/>
          <p:nvPr/>
        </p:nvSpPr>
        <p:spPr>
          <a:xfrm>
            <a:off x="898829" y="3668200"/>
            <a:ext cx="2364000" cy="41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F3F3F3"/>
                </a:solidFill>
                <a:latin typeface="Arial"/>
                <a:ea typeface="Arial"/>
                <a:cs typeface="Arial"/>
                <a:sym typeface="Arial"/>
              </a:rPr>
              <a:t>@whiteribbon</a:t>
            </a:r>
            <a:endParaRPr sz="1800" b="0" i="0" u="none" strike="noStrike" cap="none">
              <a:solidFill>
                <a:srgbClr val="F3F3F3"/>
              </a:solidFill>
              <a:latin typeface="Arial"/>
              <a:ea typeface="Arial"/>
              <a:cs typeface="Arial"/>
              <a:sym typeface="Arial"/>
            </a:endParaRPr>
          </a:p>
        </p:txBody>
      </p:sp>
      <p:sp>
        <p:nvSpPr>
          <p:cNvPr id="345" name="Google Shape;345;p73"/>
          <p:cNvSpPr txBox="1"/>
          <p:nvPr/>
        </p:nvSpPr>
        <p:spPr>
          <a:xfrm>
            <a:off x="898825" y="4252550"/>
            <a:ext cx="2770500" cy="41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F3F3F3"/>
                </a:solidFill>
                <a:latin typeface="Arial"/>
                <a:ea typeface="Arial"/>
                <a:cs typeface="Arial"/>
                <a:sym typeface="Arial"/>
              </a:rPr>
              <a:t>@whiteribboncanada</a:t>
            </a:r>
            <a:endParaRPr sz="1800" b="0" i="0" u="none" strike="noStrike" cap="none">
              <a:solidFill>
                <a:srgbClr val="F3F3F3"/>
              </a:solidFill>
              <a:latin typeface="Arial"/>
              <a:ea typeface="Arial"/>
              <a:cs typeface="Arial"/>
              <a:sym typeface="Arial"/>
            </a:endParaRPr>
          </a:p>
        </p:txBody>
      </p:sp>
      <p:pic>
        <p:nvPicPr>
          <p:cNvPr id="346" name="Google Shape;346;p73"/>
          <p:cNvPicPr preferRelativeResize="0"/>
          <p:nvPr/>
        </p:nvPicPr>
        <p:blipFill rotWithShape="1">
          <a:blip r:embed="rId4">
            <a:alphaModFix/>
          </a:blip>
          <a:srcRect/>
          <a:stretch/>
        </p:blipFill>
        <p:spPr>
          <a:xfrm>
            <a:off x="435399" y="3623984"/>
            <a:ext cx="463431" cy="463431"/>
          </a:xfrm>
          <a:prstGeom prst="rect">
            <a:avLst/>
          </a:prstGeom>
          <a:noFill/>
          <a:ln>
            <a:noFill/>
          </a:ln>
        </p:spPr>
      </p:pic>
      <p:pic>
        <p:nvPicPr>
          <p:cNvPr id="347" name="Google Shape;347;p73"/>
          <p:cNvPicPr preferRelativeResize="0"/>
          <p:nvPr/>
        </p:nvPicPr>
        <p:blipFill rotWithShape="1">
          <a:blip r:embed="rId5">
            <a:alphaModFix/>
          </a:blip>
          <a:srcRect/>
          <a:stretch/>
        </p:blipFill>
        <p:spPr>
          <a:xfrm flipH="1">
            <a:off x="480893" y="4276260"/>
            <a:ext cx="372432" cy="371966"/>
          </a:xfrm>
          <a:prstGeom prst="rect">
            <a:avLst/>
          </a:prstGeom>
          <a:noFill/>
          <a:ln>
            <a:noFill/>
          </a:ln>
        </p:spPr>
      </p:pic>
      <p:sp>
        <p:nvSpPr>
          <p:cNvPr id="348" name="Google Shape;348;p73"/>
          <p:cNvSpPr txBox="1"/>
          <p:nvPr/>
        </p:nvSpPr>
        <p:spPr>
          <a:xfrm>
            <a:off x="317675" y="236650"/>
            <a:ext cx="8004000" cy="2115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FFFFFF"/>
                </a:solidFill>
                <a:latin typeface="Lora"/>
                <a:ea typeface="Lora"/>
                <a:cs typeface="Lora"/>
                <a:sym typeface="Lora"/>
              </a:rPr>
              <a:t>I pledge never to commit, condone, or remain silent about violence against women and girls</a:t>
            </a:r>
            <a:endParaRPr sz="2200" b="0" i="0" u="none" strike="noStrike" cap="none">
              <a:solidFill>
                <a:srgbClr val="FFFFFF"/>
              </a:solidFill>
              <a:latin typeface="Lora"/>
              <a:ea typeface="Lora"/>
              <a:cs typeface="Lora"/>
              <a:sym typeface="Lora"/>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FFFFFF"/>
              </a:solidFill>
              <a:latin typeface="Lora"/>
              <a:ea typeface="Lora"/>
              <a:cs typeface="Lora"/>
              <a:sym typeface="Lora"/>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F3F3F3"/>
                </a:solidFill>
                <a:latin typeface="Arial"/>
                <a:ea typeface="Arial"/>
                <a:cs typeface="Arial"/>
                <a:sym typeface="Arial"/>
              </a:rPr>
              <a:t>Take the pledge online: </a:t>
            </a:r>
            <a:r>
              <a:rPr lang="en-US" sz="1800" b="0" i="0" u="sng" strike="noStrike" cap="none">
                <a:solidFill>
                  <a:srgbClr val="F3F3F3"/>
                </a:solidFill>
                <a:latin typeface="Arial"/>
                <a:ea typeface="Arial"/>
                <a:cs typeface="Arial"/>
                <a:sym typeface="Arial"/>
                <a:hlinkClick r:id="rId6">
                  <a:extLst>
                    <a:ext uri="{A12FA001-AC4F-418D-AE19-62706E023703}">
                      <ahyp:hlinkClr xmlns:ahyp="http://schemas.microsoft.com/office/drawing/2018/hyperlinkcolor" val="tx"/>
                    </a:ext>
                  </a:extLst>
                </a:hlinkClick>
              </a:rPr>
              <a:t>whiteribbon.ca/pledge</a:t>
            </a:r>
            <a:endParaRPr sz="1800" b="0" i="0" u="none" strike="noStrike" cap="none">
              <a:solidFill>
                <a:srgbClr val="F3F3F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F3F3F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F3F3F3"/>
                </a:solidFill>
                <a:latin typeface="Arial"/>
                <a:ea typeface="Arial"/>
                <a:cs typeface="Arial"/>
                <a:sym typeface="Arial"/>
              </a:rPr>
              <a:t>Learn more about White Ribbon at:</a:t>
            </a:r>
            <a:endParaRPr sz="1800" b="0" i="0" u="none" strike="noStrike" cap="none">
              <a:solidFill>
                <a:srgbClr val="F3F3F3"/>
              </a:solidFill>
              <a:latin typeface="Arial"/>
              <a:ea typeface="Arial"/>
              <a:cs typeface="Arial"/>
              <a:sym typeface="Arial"/>
            </a:endParaRPr>
          </a:p>
        </p:txBody>
      </p:sp>
      <p:pic>
        <p:nvPicPr>
          <p:cNvPr id="349" name="Google Shape;349;p73"/>
          <p:cNvPicPr preferRelativeResize="0"/>
          <p:nvPr/>
        </p:nvPicPr>
        <p:blipFill rotWithShape="1">
          <a:blip r:embed="rId7">
            <a:alphaModFix/>
          </a:blip>
          <a:srcRect/>
          <a:stretch/>
        </p:blipFill>
        <p:spPr>
          <a:xfrm>
            <a:off x="5810650" y="2163004"/>
            <a:ext cx="2770501" cy="2272297"/>
          </a:xfrm>
          <a:prstGeom prst="rect">
            <a:avLst/>
          </a:prstGeom>
          <a:noFill/>
          <a:ln>
            <a:noFill/>
          </a:ln>
        </p:spPr>
      </p:pic>
      <p:pic>
        <p:nvPicPr>
          <p:cNvPr id="350" name="Google Shape;350;p73"/>
          <p:cNvPicPr preferRelativeResize="0"/>
          <p:nvPr/>
        </p:nvPicPr>
        <p:blipFill rotWithShape="1">
          <a:blip r:embed="rId8">
            <a:alphaModFix/>
          </a:blip>
          <a:srcRect/>
          <a:stretch/>
        </p:blipFill>
        <p:spPr>
          <a:xfrm>
            <a:off x="480899" y="2560724"/>
            <a:ext cx="372426" cy="372426"/>
          </a:xfrm>
          <a:prstGeom prst="rect">
            <a:avLst/>
          </a:prstGeom>
          <a:noFill/>
          <a:ln>
            <a:noFill/>
          </a:ln>
        </p:spPr>
      </p:pic>
      <p:sp>
        <p:nvSpPr>
          <p:cNvPr id="351" name="Google Shape;351;p73"/>
          <p:cNvSpPr txBox="1"/>
          <p:nvPr/>
        </p:nvSpPr>
        <p:spPr>
          <a:xfrm>
            <a:off x="898824" y="2537700"/>
            <a:ext cx="2770500" cy="41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F3F3F3"/>
                </a:solidFill>
                <a:latin typeface="Arial"/>
                <a:ea typeface="Arial"/>
                <a:cs typeface="Arial"/>
                <a:sym typeface="Arial"/>
              </a:rPr>
              <a:t>whiteribbon.ca</a:t>
            </a:r>
            <a:endParaRPr sz="1800" b="0" i="0" u="none" strike="noStrike" cap="none">
              <a:solidFill>
                <a:srgbClr val="F3F3F3"/>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e5985e343e_0_135"/>
          <p:cNvSpPr/>
          <p:nvPr/>
        </p:nvSpPr>
        <p:spPr>
          <a:xfrm>
            <a:off x="0" y="152399"/>
            <a:ext cx="9144000" cy="51900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F3F3F3"/>
              </a:solidFill>
              <a:latin typeface="Arial"/>
              <a:ea typeface="Arial"/>
              <a:cs typeface="Arial"/>
              <a:sym typeface="Arial"/>
            </a:endParaRPr>
          </a:p>
        </p:txBody>
      </p:sp>
      <p:sp>
        <p:nvSpPr>
          <p:cNvPr id="357" name="Google Shape;357;ge5985e343e_0_135"/>
          <p:cNvSpPr txBox="1"/>
          <p:nvPr/>
        </p:nvSpPr>
        <p:spPr>
          <a:xfrm>
            <a:off x="317675" y="236650"/>
            <a:ext cx="8004000" cy="1031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F3F3F3"/>
              </a:buClr>
              <a:buSzPts val="1800"/>
              <a:buFont typeface="Arial"/>
              <a:buNone/>
            </a:pPr>
            <a:r>
              <a:rPr lang="en-US" sz="5500">
                <a:solidFill>
                  <a:srgbClr val="FFFFFF"/>
                </a:solidFill>
                <a:latin typeface="Oswald"/>
                <a:ea typeface="Oswald"/>
                <a:cs typeface="Oswald"/>
                <a:sym typeface="Oswald"/>
              </a:rPr>
              <a:t>Other Optional Activities </a:t>
            </a:r>
            <a:endParaRPr sz="5100" i="0" u="none" strike="noStrike" cap="none">
              <a:solidFill>
                <a:srgbClr val="F3F3F3"/>
              </a:solidFill>
              <a:latin typeface="Oswald"/>
              <a:ea typeface="Oswald"/>
              <a:cs typeface="Oswald"/>
              <a:sym typeface="Oswald"/>
            </a:endParaRPr>
          </a:p>
        </p:txBody>
      </p:sp>
      <p:pic>
        <p:nvPicPr>
          <p:cNvPr id="358" name="Google Shape;358;ge5985e343e_0_135"/>
          <p:cNvPicPr preferRelativeResize="0"/>
          <p:nvPr/>
        </p:nvPicPr>
        <p:blipFill rotWithShape="1">
          <a:blip r:embed="rId3">
            <a:alphaModFix/>
          </a:blip>
          <a:srcRect/>
          <a:stretch/>
        </p:blipFill>
        <p:spPr>
          <a:xfrm>
            <a:off x="6923158" y="3396026"/>
            <a:ext cx="1781291" cy="1460975"/>
          </a:xfrm>
          <a:prstGeom prst="rect">
            <a:avLst/>
          </a:prstGeom>
          <a:noFill/>
          <a:ln>
            <a:noFill/>
          </a:ln>
        </p:spPr>
      </p:pic>
      <p:pic>
        <p:nvPicPr>
          <p:cNvPr id="359" name="Google Shape;359;ge5985e343e_0_135"/>
          <p:cNvPicPr preferRelativeResize="0"/>
          <p:nvPr/>
        </p:nvPicPr>
        <p:blipFill>
          <a:blip r:embed="rId4">
            <a:alphaModFix/>
          </a:blip>
          <a:stretch>
            <a:fillRect/>
          </a:stretch>
        </p:blipFill>
        <p:spPr>
          <a:xfrm>
            <a:off x="489950" y="1408950"/>
            <a:ext cx="4762500" cy="3448050"/>
          </a:xfrm>
          <a:prstGeom prst="rect">
            <a:avLst/>
          </a:prstGeom>
          <a:noFill/>
          <a:ln w="9525" cap="flat" cmpd="sng">
            <a:solidFill>
              <a:srgbClr val="387966"/>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e5985e343e_0_263"/>
          <p:cNvSpPr/>
          <p:nvPr/>
        </p:nvSpPr>
        <p:spPr>
          <a:xfrm>
            <a:off x="0" y="152399"/>
            <a:ext cx="9144000" cy="51900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F3F3F3"/>
              </a:solidFill>
              <a:latin typeface="Arial"/>
              <a:ea typeface="Arial"/>
              <a:cs typeface="Arial"/>
              <a:sym typeface="Arial"/>
            </a:endParaRPr>
          </a:p>
        </p:txBody>
      </p:sp>
      <p:sp>
        <p:nvSpPr>
          <p:cNvPr id="365" name="Google Shape;365;ge5985e343e_0_263"/>
          <p:cNvSpPr txBox="1"/>
          <p:nvPr/>
        </p:nvSpPr>
        <p:spPr>
          <a:xfrm>
            <a:off x="317675" y="236650"/>
            <a:ext cx="8004000" cy="1607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F3F3F3"/>
              </a:buClr>
              <a:buSzPts val="1800"/>
              <a:buFont typeface="Arial"/>
              <a:buNone/>
            </a:pPr>
            <a:r>
              <a:rPr lang="en-US" sz="4300">
                <a:solidFill>
                  <a:srgbClr val="FFFFFF"/>
                </a:solidFill>
                <a:latin typeface="Oswald"/>
                <a:ea typeface="Oswald"/>
                <a:cs typeface="Oswald"/>
                <a:sym typeface="Oswald"/>
              </a:rPr>
              <a:t>Optional Activity 1: Boys Don’t Cry, a White Ribbon PSA. </a:t>
            </a:r>
            <a:endParaRPr sz="3900" i="0" u="none" strike="noStrike" cap="none">
              <a:solidFill>
                <a:srgbClr val="F3F3F3"/>
              </a:solidFill>
              <a:latin typeface="Oswald"/>
              <a:ea typeface="Oswald"/>
              <a:cs typeface="Oswald"/>
              <a:sym typeface="Oswald"/>
            </a:endParaRPr>
          </a:p>
        </p:txBody>
      </p:sp>
      <p:pic>
        <p:nvPicPr>
          <p:cNvPr id="366" name="Google Shape;366;ge5985e343e_0_263"/>
          <p:cNvPicPr preferRelativeResize="0"/>
          <p:nvPr/>
        </p:nvPicPr>
        <p:blipFill rotWithShape="1">
          <a:blip r:embed="rId3">
            <a:alphaModFix/>
          </a:blip>
          <a:srcRect/>
          <a:stretch/>
        </p:blipFill>
        <p:spPr>
          <a:xfrm>
            <a:off x="6923158" y="3396026"/>
            <a:ext cx="1781291" cy="1460975"/>
          </a:xfrm>
          <a:prstGeom prst="rect">
            <a:avLst/>
          </a:prstGeom>
          <a:noFill/>
          <a:ln>
            <a:noFill/>
          </a:ln>
        </p:spPr>
      </p:pic>
      <p:pic>
        <p:nvPicPr>
          <p:cNvPr id="367" name="Google Shape;367;ge5985e343e_0_263"/>
          <p:cNvPicPr preferRelativeResize="0"/>
          <p:nvPr/>
        </p:nvPicPr>
        <p:blipFill>
          <a:blip r:embed="rId4">
            <a:alphaModFix/>
          </a:blip>
          <a:stretch>
            <a:fillRect/>
          </a:stretch>
        </p:blipFill>
        <p:spPr>
          <a:xfrm>
            <a:off x="467200" y="2007025"/>
            <a:ext cx="4056275" cy="2936750"/>
          </a:xfrm>
          <a:prstGeom prst="rect">
            <a:avLst/>
          </a:prstGeom>
          <a:noFill/>
          <a:ln w="9525" cap="flat" cmpd="sng">
            <a:solidFill>
              <a:srgbClr val="387966"/>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66"/>
          <p:cNvSpPr txBox="1">
            <a:spLocks noGrp="1"/>
          </p:cNvSpPr>
          <p:nvPr>
            <p:ph type="title"/>
          </p:nvPr>
        </p:nvSpPr>
        <p:spPr>
          <a:xfrm>
            <a:off x="176758" y="-2"/>
            <a:ext cx="8634600" cy="54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500" b="1">
                <a:solidFill>
                  <a:srgbClr val="387966"/>
                </a:solidFill>
              </a:rPr>
              <a:t>White Ribbon’s PSA</a:t>
            </a:r>
            <a:endParaRPr sz="3500"/>
          </a:p>
        </p:txBody>
      </p:sp>
      <p:sp>
        <p:nvSpPr>
          <p:cNvPr id="373" name="Google Shape;373;p66"/>
          <p:cNvSpPr txBox="1">
            <a:spLocks noGrp="1"/>
          </p:cNvSpPr>
          <p:nvPr>
            <p:ph type="body" idx="1"/>
          </p:nvPr>
        </p:nvSpPr>
        <p:spPr>
          <a:xfrm>
            <a:off x="58100" y="691975"/>
            <a:ext cx="5505900" cy="38769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sz="1800">
                <a:solidFill>
                  <a:schemeClr val="dk2"/>
                </a:solidFill>
                <a:latin typeface="Oswald"/>
                <a:ea typeface="Oswald"/>
                <a:cs typeface="Oswald"/>
                <a:sym typeface="Oswald"/>
              </a:rPr>
              <a:t>Consider the following questions as you watch </a:t>
            </a:r>
            <a:r>
              <a:rPr lang="en-US" sz="1800">
                <a:solidFill>
                  <a:schemeClr val="dk1"/>
                </a:solidFill>
                <a:latin typeface="Oswald"/>
                <a:ea typeface="Oswald"/>
                <a:cs typeface="Oswald"/>
                <a:sym typeface="Oswald"/>
              </a:rPr>
              <a:t>W</a:t>
            </a:r>
            <a:r>
              <a:rPr lang="en-US" sz="1800">
                <a:latin typeface="Oswald"/>
                <a:ea typeface="Oswald"/>
                <a:cs typeface="Oswald"/>
                <a:sym typeface="Oswald"/>
              </a:rPr>
              <a:t>hite Ribbon’s </a:t>
            </a:r>
            <a:r>
              <a:rPr lang="en-US" sz="1800" u="sng">
                <a:solidFill>
                  <a:srgbClr val="4A86E8"/>
                </a:solidFill>
                <a:latin typeface="Oswald"/>
                <a:ea typeface="Oswald"/>
                <a:cs typeface="Oswald"/>
                <a:sym typeface="Oswald"/>
                <a:hlinkClick r:id="rId3">
                  <a:extLst>
                    <a:ext uri="{A12FA001-AC4F-418D-AE19-62706E023703}">
                      <ahyp:hlinkClr xmlns:ahyp="http://schemas.microsoft.com/office/drawing/2018/hyperlinkcolor" val="tx"/>
                    </a:ext>
                  </a:extLst>
                </a:hlinkClick>
              </a:rPr>
              <a:t>Boys Don’t Cry PSA</a:t>
            </a:r>
            <a:r>
              <a:rPr lang="en-US" sz="1800">
                <a:solidFill>
                  <a:schemeClr val="dk1"/>
                </a:solidFill>
                <a:latin typeface="Oswald"/>
                <a:ea typeface="Oswald"/>
                <a:cs typeface="Oswald"/>
                <a:sym typeface="Oswald"/>
              </a:rPr>
              <a:t>:   </a:t>
            </a:r>
            <a:endParaRPr>
              <a:latin typeface="Oswald"/>
              <a:ea typeface="Oswald"/>
              <a:cs typeface="Oswald"/>
              <a:sym typeface="Oswald"/>
            </a:endParaRPr>
          </a:p>
          <a:p>
            <a:pPr marL="114300" lvl="0" indent="0" algn="l" rtl="0">
              <a:lnSpc>
                <a:spcPct val="100000"/>
              </a:lnSpc>
              <a:spcBef>
                <a:spcPts val="0"/>
              </a:spcBef>
              <a:spcAft>
                <a:spcPts val="0"/>
              </a:spcAft>
              <a:buSzPts val="1800"/>
              <a:buNone/>
            </a:pPr>
            <a:endParaRPr sz="1400" u="sng">
              <a:solidFill>
                <a:schemeClr val="dk1"/>
              </a:solidFill>
              <a:latin typeface="Oswald"/>
              <a:ea typeface="Oswald"/>
              <a:cs typeface="Oswald"/>
              <a:sym typeface="Oswald"/>
            </a:endParaRPr>
          </a:p>
          <a:p>
            <a:pPr marL="342900" marR="0" lvl="0" indent="-361950" algn="l" rtl="0">
              <a:lnSpc>
                <a:spcPct val="115000"/>
              </a:lnSpc>
              <a:spcBef>
                <a:spcPts val="0"/>
              </a:spcBef>
              <a:spcAft>
                <a:spcPts val="0"/>
              </a:spcAft>
              <a:buSzPts val="2100"/>
              <a:buFont typeface="Oswald"/>
              <a:buChar char="●"/>
            </a:pPr>
            <a:r>
              <a:rPr lang="en-US" sz="2100" u="none" strike="noStrike">
                <a:latin typeface="Oswald"/>
                <a:ea typeface="Oswald"/>
                <a:cs typeface="Oswald"/>
                <a:sym typeface="Oswald"/>
              </a:rPr>
              <a:t>What is the central message of the video? </a:t>
            </a:r>
            <a:endParaRPr sz="2100">
              <a:latin typeface="Oswald"/>
              <a:ea typeface="Oswald"/>
              <a:cs typeface="Oswald"/>
              <a:sym typeface="Oswald"/>
            </a:endParaRPr>
          </a:p>
          <a:p>
            <a:pPr marL="342900" marR="0" lvl="0" indent="-361950" algn="l" rtl="0">
              <a:lnSpc>
                <a:spcPct val="115000"/>
              </a:lnSpc>
              <a:spcBef>
                <a:spcPts val="0"/>
              </a:spcBef>
              <a:spcAft>
                <a:spcPts val="0"/>
              </a:spcAft>
              <a:buSzPts val="2100"/>
              <a:buFont typeface="Oswald"/>
              <a:buChar char="●"/>
            </a:pPr>
            <a:r>
              <a:rPr lang="en-US" sz="2100" u="none" strike="noStrike">
                <a:latin typeface="Oswald"/>
                <a:ea typeface="Oswald"/>
                <a:cs typeface="Oswald"/>
                <a:sym typeface="Oswald"/>
              </a:rPr>
              <a:t>What are some examples of unhealthy expectations of masculinity seen in the video?</a:t>
            </a:r>
            <a:endParaRPr sz="2100">
              <a:latin typeface="Oswald"/>
              <a:ea typeface="Oswald"/>
              <a:cs typeface="Oswald"/>
              <a:sym typeface="Oswald"/>
            </a:endParaRPr>
          </a:p>
          <a:p>
            <a:pPr marL="342900" marR="0" lvl="0" indent="-361950" algn="l" rtl="0">
              <a:lnSpc>
                <a:spcPct val="115000"/>
              </a:lnSpc>
              <a:spcBef>
                <a:spcPts val="0"/>
              </a:spcBef>
              <a:spcAft>
                <a:spcPts val="0"/>
              </a:spcAft>
              <a:buSzPts val="2100"/>
              <a:buFont typeface="Oswald"/>
              <a:buChar char="●"/>
            </a:pPr>
            <a:r>
              <a:rPr lang="en-US" sz="2100" u="none" strike="noStrike">
                <a:latin typeface="Oswald"/>
                <a:ea typeface="Oswald"/>
                <a:cs typeface="Oswald"/>
                <a:sym typeface="Oswald"/>
              </a:rPr>
              <a:t>Have you ever been told any of the messages that the main character receives? (example: “I need you to be brave”, “Boys don’t cry”, “Be a big boy”) </a:t>
            </a:r>
            <a:endParaRPr sz="2100">
              <a:latin typeface="Oswald"/>
              <a:ea typeface="Oswald"/>
              <a:cs typeface="Oswald"/>
              <a:sym typeface="Oswald"/>
            </a:endParaRPr>
          </a:p>
          <a:p>
            <a:pPr marL="342900" marR="0" lvl="0" indent="-361950" algn="l" rtl="0">
              <a:lnSpc>
                <a:spcPct val="115000"/>
              </a:lnSpc>
              <a:spcBef>
                <a:spcPts val="0"/>
              </a:spcBef>
              <a:spcAft>
                <a:spcPts val="0"/>
              </a:spcAft>
              <a:buSzPts val="2100"/>
              <a:buFont typeface="Oswald"/>
              <a:buChar char="●"/>
            </a:pPr>
            <a:r>
              <a:rPr lang="en-US" sz="2100" u="none" strike="noStrike">
                <a:latin typeface="Oswald"/>
                <a:ea typeface="Oswald"/>
                <a:cs typeface="Oswald"/>
                <a:sym typeface="Oswald"/>
              </a:rPr>
              <a:t>How does the video make you feel?</a:t>
            </a:r>
            <a:endParaRPr sz="2100">
              <a:latin typeface="Oswald"/>
              <a:ea typeface="Oswald"/>
              <a:cs typeface="Oswald"/>
              <a:sym typeface="Oswald"/>
            </a:endParaRPr>
          </a:p>
          <a:p>
            <a:pPr marL="457200" lvl="0" indent="-228600" algn="l" rtl="0">
              <a:lnSpc>
                <a:spcPct val="115000"/>
              </a:lnSpc>
              <a:spcBef>
                <a:spcPts val="0"/>
              </a:spcBef>
              <a:spcAft>
                <a:spcPts val="0"/>
              </a:spcAft>
              <a:buSzPts val="1800"/>
              <a:buNone/>
            </a:pPr>
            <a:endParaRPr sz="2000" u="sng">
              <a:solidFill>
                <a:srgbClr val="1155CC"/>
              </a:solidFill>
              <a:latin typeface="Lora"/>
              <a:ea typeface="Lora"/>
              <a:cs typeface="Lora"/>
              <a:sym typeface="Lora"/>
            </a:endParaRPr>
          </a:p>
        </p:txBody>
      </p:sp>
      <p:pic>
        <p:nvPicPr>
          <p:cNvPr id="374" name="Google Shape;374;p66"/>
          <p:cNvPicPr preferRelativeResize="0"/>
          <p:nvPr/>
        </p:nvPicPr>
        <p:blipFill rotWithShape="1">
          <a:blip r:embed="rId4">
            <a:alphaModFix/>
          </a:blip>
          <a:srcRect l="37570" t="4616"/>
          <a:stretch/>
        </p:blipFill>
        <p:spPr>
          <a:xfrm>
            <a:off x="5631075" y="1261975"/>
            <a:ext cx="3388627" cy="23136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ge3ab22e7d6_0_25"/>
          <p:cNvPicPr preferRelativeResize="0"/>
          <p:nvPr/>
        </p:nvPicPr>
        <p:blipFill rotWithShape="1">
          <a:blip r:embed="rId3">
            <a:alphaModFix/>
          </a:blip>
          <a:srcRect l="37570" t="4616"/>
          <a:stretch/>
        </p:blipFill>
        <p:spPr>
          <a:xfrm>
            <a:off x="4974500" y="1261975"/>
            <a:ext cx="4045202" cy="2761909"/>
          </a:xfrm>
          <a:prstGeom prst="rect">
            <a:avLst/>
          </a:prstGeom>
          <a:noFill/>
          <a:ln>
            <a:noFill/>
          </a:ln>
        </p:spPr>
      </p:pic>
      <p:sp>
        <p:nvSpPr>
          <p:cNvPr id="380" name="Google Shape;380;ge3ab22e7d6_0_25"/>
          <p:cNvSpPr txBox="1">
            <a:spLocks noGrp="1"/>
          </p:cNvSpPr>
          <p:nvPr>
            <p:ph type="title"/>
          </p:nvPr>
        </p:nvSpPr>
        <p:spPr>
          <a:xfrm>
            <a:off x="72225" y="259000"/>
            <a:ext cx="5028300" cy="563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n-US" sz="3800" b="1">
                <a:solidFill>
                  <a:srgbClr val="387966"/>
                </a:solidFill>
                <a:latin typeface="Oswald"/>
                <a:ea typeface="Oswald"/>
                <a:cs typeface="Oswald"/>
                <a:sym typeface="Oswald"/>
              </a:rPr>
              <a:t>Let’s Make a Change</a:t>
            </a:r>
            <a:endParaRPr sz="3800" b="1">
              <a:solidFill>
                <a:srgbClr val="387966"/>
              </a:solidFill>
              <a:latin typeface="Oswald"/>
              <a:ea typeface="Oswald"/>
              <a:cs typeface="Oswald"/>
              <a:sym typeface="Oswald"/>
            </a:endParaRPr>
          </a:p>
        </p:txBody>
      </p:sp>
      <p:sp>
        <p:nvSpPr>
          <p:cNvPr id="381" name="Google Shape;381;ge3ab22e7d6_0_25"/>
          <p:cNvSpPr txBox="1">
            <a:spLocks noGrp="1"/>
          </p:cNvSpPr>
          <p:nvPr>
            <p:ph type="subTitle" idx="4294967295"/>
          </p:nvPr>
        </p:nvSpPr>
        <p:spPr>
          <a:xfrm>
            <a:off x="72225" y="1261984"/>
            <a:ext cx="4045200" cy="148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100"/>
              <a:buNone/>
            </a:pPr>
            <a:r>
              <a:rPr lang="en-US" sz="3700">
                <a:latin typeface="Oswald"/>
                <a:ea typeface="Oswald"/>
                <a:cs typeface="Oswald"/>
                <a:sym typeface="Oswald"/>
              </a:rPr>
              <a:t>What role </a:t>
            </a:r>
            <a:r>
              <a:rPr lang="en-US" sz="3700">
                <a:solidFill>
                  <a:schemeClr val="dk2"/>
                </a:solidFill>
                <a:latin typeface="Oswald"/>
                <a:ea typeface="Oswald"/>
                <a:cs typeface="Oswald"/>
                <a:sym typeface="Oswald"/>
              </a:rPr>
              <a:t>can we each play</a:t>
            </a:r>
            <a:r>
              <a:rPr lang="en-US" sz="3700">
                <a:latin typeface="Oswald"/>
                <a:ea typeface="Oswald"/>
                <a:cs typeface="Oswald"/>
                <a:sym typeface="Oswald"/>
              </a:rPr>
              <a:t> to promote healthy masculinities and gender equality?</a:t>
            </a:r>
            <a:endParaRPr sz="3700">
              <a:latin typeface="Oswald"/>
              <a:ea typeface="Oswald"/>
              <a:cs typeface="Oswald"/>
              <a:sym typeface="Oswa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e5985e343e_0_384"/>
          <p:cNvSpPr/>
          <p:nvPr/>
        </p:nvSpPr>
        <p:spPr>
          <a:xfrm>
            <a:off x="0" y="152399"/>
            <a:ext cx="9144000" cy="5190000"/>
          </a:xfrm>
          <a:prstGeom prst="rect">
            <a:avLst/>
          </a:prstGeom>
          <a:solidFill>
            <a:srgbClr val="387966"/>
          </a:solidFill>
          <a:ln w="9525" cap="flat" cmpd="sng">
            <a:solidFill>
              <a:srgbClr val="3879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F3F3F3"/>
              </a:solidFill>
              <a:latin typeface="Arial"/>
              <a:ea typeface="Arial"/>
              <a:cs typeface="Arial"/>
              <a:sym typeface="Arial"/>
            </a:endParaRPr>
          </a:p>
        </p:txBody>
      </p:sp>
      <p:sp>
        <p:nvSpPr>
          <p:cNvPr id="387" name="Google Shape;387;ge5985e343e_0_384"/>
          <p:cNvSpPr txBox="1"/>
          <p:nvPr/>
        </p:nvSpPr>
        <p:spPr>
          <a:xfrm>
            <a:off x="317675" y="236650"/>
            <a:ext cx="8004000" cy="1607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F3F3F3"/>
              </a:buClr>
              <a:buSzPts val="1800"/>
              <a:buFont typeface="Arial"/>
              <a:buNone/>
            </a:pPr>
            <a:r>
              <a:rPr lang="en-US" sz="4300">
                <a:solidFill>
                  <a:srgbClr val="FFFFFF"/>
                </a:solidFill>
                <a:latin typeface="Oswald"/>
                <a:ea typeface="Oswald"/>
                <a:cs typeface="Oswald"/>
                <a:sym typeface="Oswald"/>
              </a:rPr>
              <a:t>Optional Activity 2: Healthy/Unhealthy Masculinity Scenarios </a:t>
            </a:r>
            <a:endParaRPr sz="3900" i="0" u="none" strike="noStrike" cap="none">
              <a:solidFill>
                <a:srgbClr val="F3F3F3"/>
              </a:solidFill>
              <a:latin typeface="Oswald"/>
              <a:ea typeface="Oswald"/>
              <a:cs typeface="Oswald"/>
              <a:sym typeface="Oswald"/>
            </a:endParaRPr>
          </a:p>
        </p:txBody>
      </p:sp>
      <p:pic>
        <p:nvPicPr>
          <p:cNvPr id="388" name="Google Shape;388;ge5985e343e_0_384"/>
          <p:cNvPicPr preferRelativeResize="0"/>
          <p:nvPr/>
        </p:nvPicPr>
        <p:blipFill rotWithShape="1">
          <a:blip r:embed="rId3">
            <a:alphaModFix/>
          </a:blip>
          <a:srcRect/>
          <a:stretch/>
        </p:blipFill>
        <p:spPr>
          <a:xfrm>
            <a:off x="6923158" y="3396026"/>
            <a:ext cx="1781291" cy="1460975"/>
          </a:xfrm>
          <a:prstGeom prst="rect">
            <a:avLst/>
          </a:prstGeom>
          <a:noFill/>
          <a:ln>
            <a:noFill/>
          </a:ln>
        </p:spPr>
      </p:pic>
      <p:pic>
        <p:nvPicPr>
          <p:cNvPr id="389" name="Google Shape;389;ge5985e343e_0_384"/>
          <p:cNvPicPr preferRelativeResize="0"/>
          <p:nvPr/>
        </p:nvPicPr>
        <p:blipFill>
          <a:blip r:embed="rId4">
            <a:alphaModFix/>
          </a:blip>
          <a:stretch>
            <a:fillRect/>
          </a:stretch>
        </p:blipFill>
        <p:spPr>
          <a:xfrm>
            <a:off x="467200" y="2007025"/>
            <a:ext cx="4056275" cy="2936750"/>
          </a:xfrm>
          <a:prstGeom prst="rect">
            <a:avLst/>
          </a:prstGeom>
          <a:noFill/>
          <a:ln w="9525" cap="flat" cmpd="sng">
            <a:solidFill>
              <a:srgbClr val="387966"/>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68"/>
          <p:cNvSpPr txBox="1">
            <a:spLocks noGrp="1"/>
          </p:cNvSpPr>
          <p:nvPr>
            <p:ph type="title"/>
          </p:nvPr>
        </p:nvSpPr>
        <p:spPr>
          <a:xfrm>
            <a:off x="213088" y="185049"/>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Effects of Unhealthy Masculine Expectations</a:t>
            </a:r>
            <a:endParaRPr/>
          </a:p>
        </p:txBody>
      </p:sp>
      <p:sp>
        <p:nvSpPr>
          <p:cNvPr id="395" name="Google Shape;395;p68"/>
          <p:cNvSpPr txBox="1">
            <a:spLocks noGrp="1"/>
          </p:cNvSpPr>
          <p:nvPr>
            <p:ph type="body" idx="1"/>
          </p:nvPr>
        </p:nvSpPr>
        <p:spPr>
          <a:xfrm>
            <a:off x="213100" y="863549"/>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2100">
                <a:latin typeface="Oswald"/>
                <a:ea typeface="Oswald"/>
                <a:cs typeface="Oswald"/>
                <a:sym typeface="Oswald"/>
              </a:rPr>
              <a:t>In partners, use the following questions to guide your discussion of  your assigned scenario questions:</a:t>
            </a:r>
            <a:endParaRPr sz="2100">
              <a:latin typeface="Oswald"/>
              <a:ea typeface="Oswald"/>
              <a:cs typeface="Oswald"/>
              <a:sym typeface="Oswald"/>
            </a:endParaRPr>
          </a:p>
          <a:p>
            <a:pPr marL="114300" lvl="0" indent="0" algn="l" rtl="0">
              <a:lnSpc>
                <a:spcPct val="115000"/>
              </a:lnSpc>
              <a:spcBef>
                <a:spcPts val="0"/>
              </a:spcBef>
              <a:spcAft>
                <a:spcPts val="0"/>
              </a:spcAft>
              <a:buSzPts val="1800"/>
              <a:buNone/>
            </a:pPr>
            <a:endParaRPr sz="2100">
              <a:latin typeface="Oswald"/>
              <a:ea typeface="Oswald"/>
              <a:cs typeface="Oswald"/>
              <a:sym typeface="Oswald"/>
            </a:endParaRPr>
          </a:p>
          <a:p>
            <a:pPr marL="342900" lvl="0" indent="-361950" algn="l" rtl="0">
              <a:lnSpc>
                <a:spcPct val="115000"/>
              </a:lnSpc>
              <a:spcBef>
                <a:spcPts val="0"/>
              </a:spcBef>
              <a:spcAft>
                <a:spcPts val="0"/>
              </a:spcAft>
              <a:buSzPts val="2100"/>
              <a:buFont typeface="Arial"/>
              <a:buChar char="●"/>
            </a:pPr>
            <a:r>
              <a:rPr lang="en-US" sz="2100">
                <a:latin typeface="Oswald"/>
                <a:ea typeface="Oswald"/>
                <a:cs typeface="Oswald"/>
                <a:sym typeface="Oswald"/>
              </a:rPr>
              <a:t>How might someone with unhealthy negative expectations of masculinity answer the question? </a:t>
            </a:r>
            <a:endParaRPr sz="2100">
              <a:latin typeface="Oswald"/>
              <a:ea typeface="Oswald"/>
              <a:cs typeface="Oswald"/>
              <a:sym typeface="Oswald"/>
            </a:endParaRPr>
          </a:p>
          <a:p>
            <a:pPr marL="0" lvl="0" indent="0" algn="l" rtl="0">
              <a:lnSpc>
                <a:spcPct val="115000"/>
              </a:lnSpc>
              <a:spcBef>
                <a:spcPts val="0"/>
              </a:spcBef>
              <a:spcAft>
                <a:spcPts val="0"/>
              </a:spcAft>
              <a:buSzPts val="1800"/>
              <a:buNone/>
            </a:pPr>
            <a:endParaRPr sz="2100">
              <a:latin typeface="Oswald"/>
              <a:ea typeface="Oswald"/>
              <a:cs typeface="Oswald"/>
              <a:sym typeface="Oswald"/>
            </a:endParaRPr>
          </a:p>
          <a:p>
            <a:pPr marL="342900" lvl="0" indent="-361950" algn="l" rtl="0">
              <a:lnSpc>
                <a:spcPct val="115000"/>
              </a:lnSpc>
              <a:spcBef>
                <a:spcPts val="0"/>
              </a:spcBef>
              <a:spcAft>
                <a:spcPts val="0"/>
              </a:spcAft>
              <a:buSzPts val="2100"/>
              <a:buFont typeface="Oswald"/>
              <a:buChar char="●"/>
            </a:pPr>
            <a:r>
              <a:rPr lang="en-US" sz="2100">
                <a:latin typeface="Oswald"/>
                <a:ea typeface="Oswald"/>
                <a:cs typeface="Oswald"/>
                <a:sym typeface="Oswald"/>
              </a:rPr>
              <a:t>How might it impact the people in the scenario?</a:t>
            </a:r>
            <a:endParaRPr sz="2500">
              <a:latin typeface="Oswald"/>
              <a:ea typeface="Oswald"/>
              <a:cs typeface="Oswald"/>
              <a:sym typeface="Oswald"/>
            </a:endParaRPr>
          </a:p>
          <a:p>
            <a:pPr marL="0" marR="0" lvl="0" indent="0" algn="l" rtl="0">
              <a:lnSpc>
                <a:spcPct val="115000"/>
              </a:lnSpc>
              <a:spcBef>
                <a:spcPts val="0"/>
              </a:spcBef>
              <a:spcAft>
                <a:spcPts val="0"/>
              </a:spcAft>
              <a:buSzPts val="1800"/>
              <a:buNone/>
            </a:pPr>
            <a:endParaRPr sz="2000" u="none" strike="noStrike">
              <a:solidFill>
                <a:schemeClr val="dk1"/>
              </a:solidFill>
              <a:latin typeface="Lora"/>
              <a:ea typeface="Lora"/>
              <a:cs typeface="Lora"/>
              <a:sym typeface="Lora"/>
            </a:endParaRPr>
          </a:p>
          <a:p>
            <a:pPr marL="457200" lvl="0" indent="-228600" algn="l" rtl="0">
              <a:lnSpc>
                <a:spcPct val="115000"/>
              </a:lnSpc>
              <a:spcBef>
                <a:spcPts val="0"/>
              </a:spcBef>
              <a:spcAft>
                <a:spcPts val="0"/>
              </a:spcAft>
              <a:buSzPts val="18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9"/>
          <p:cNvSpPr txBox="1">
            <a:spLocks noGrp="1"/>
          </p:cNvSpPr>
          <p:nvPr>
            <p:ph type="title"/>
          </p:nvPr>
        </p:nvSpPr>
        <p:spPr>
          <a:xfrm>
            <a:off x="213088" y="185049"/>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Effects of Unhealthy Masculine Expectations</a:t>
            </a:r>
            <a:endParaRPr/>
          </a:p>
        </p:txBody>
      </p:sp>
      <p:sp>
        <p:nvSpPr>
          <p:cNvPr id="401" name="Google Shape;401;p69"/>
          <p:cNvSpPr txBox="1">
            <a:spLocks noGrp="1"/>
          </p:cNvSpPr>
          <p:nvPr>
            <p:ph type="body" idx="1"/>
          </p:nvPr>
        </p:nvSpPr>
        <p:spPr>
          <a:xfrm>
            <a:off x="311700" y="912174"/>
            <a:ext cx="8520600" cy="3416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SzPts val="1800"/>
              <a:buNone/>
            </a:pPr>
            <a:r>
              <a:rPr lang="en-US" sz="2100">
                <a:latin typeface="Oswald"/>
                <a:ea typeface="Oswald"/>
                <a:cs typeface="Oswald"/>
                <a:sym typeface="Oswald"/>
              </a:rPr>
              <a:t>Use the following questions to guide your discussion of  your assigned scenario:</a:t>
            </a:r>
            <a:endParaRPr sz="2100">
              <a:latin typeface="Oswald"/>
              <a:ea typeface="Oswald"/>
              <a:cs typeface="Oswald"/>
              <a:sym typeface="Oswald"/>
            </a:endParaRPr>
          </a:p>
          <a:p>
            <a:pPr marL="0" marR="0" lvl="0" indent="0" algn="l" rtl="0">
              <a:lnSpc>
                <a:spcPct val="115000"/>
              </a:lnSpc>
              <a:spcBef>
                <a:spcPts val="0"/>
              </a:spcBef>
              <a:spcAft>
                <a:spcPts val="0"/>
              </a:spcAft>
              <a:buSzPts val="1800"/>
              <a:buNone/>
            </a:pPr>
            <a:endParaRPr sz="2100">
              <a:latin typeface="Oswald"/>
              <a:ea typeface="Oswald"/>
              <a:cs typeface="Oswald"/>
              <a:sym typeface="Oswald"/>
            </a:endParaRPr>
          </a:p>
          <a:p>
            <a:pPr marL="457200" marR="0" lvl="0" indent="-361950" algn="l" rtl="0">
              <a:lnSpc>
                <a:spcPct val="115000"/>
              </a:lnSpc>
              <a:spcBef>
                <a:spcPts val="0"/>
              </a:spcBef>
              <a:spcAft>
                <a:spcPts val="0"/>
              </a:spcAft>
              <a:buSzPts val="2100"/>
              <a:buFont typeface="Oswald"/>
              <a:buChar char="●"/>
            </a:pPr>
            <a:r>
              <a:rPr lang="en-US" sz="2100">
                <a:latin typeface="Oswald"/>
                <a:ea typeface="Oswald"/>
                <a:cs typeface="Oswald"/>
                <a:sym typeface="Oswald"/>
              </a:rPr>
              <a:t>How might someone with healthy expectations of masculinity answer the question? </a:t>
            </a:r>
            <a:endParaRPr sz="2100">
              <a:latin typeface="Oswald"/>
              <a:ea typeface="Oswald"/>
              <a:cs typeface="Oswald"/>
              <a:sym typeface="Oswald"/>
            </a:endParaRPr>
          </a:p>
          <a:p>
            <a:pPr marL="457200" marR="0" lvl="0" indent="0" algn="l" rtl="0">
              <a:lnSpc>
                <a:spcPct val="115000"/>
              </a:lnSpc>
              <a:spcBef>
                <a:spcPts val="0"/>
              </a:spcBef>
              <a:spcAft>
                <a:spcPts val="0"/>
              </a:spcAft>
              <a:buNone/>
            </a:pPr>
            <a:endParaRPr sz="2100">
              <a:latin typeface="Oswald"/>
              <a:ea typeface="Oswald"/>
              <a:cs typeface="Oswald"/>
              <a:sym typeface="Oswald"/>
            </a:endParaRPr>
          </a:p>
          <a:p>
            <a:pPr marL="457200" marR="0" lvl="0" indent="-361950" algn="l" rtl="0">
              <a:lnSpc>
                <a:spcPct val="115000"/>
              </a:lnSpc>
              <a:spcBef>
                <a:spcPts val="0"/>
              </a:spcBef>
              <a:spcAft>
                <a:spcPts val="0"/>
              </a:spcAft>
              <a:buSzPts val="2100"/>
              <a:buFont typeface="Oswald"/>
              <a:buChar char="●"/>
            </a:pPr>
            <a:r>
              <a:rPr lang="en-US" sz="2100">
                <a:latin typeface="Oswald"/>
                <a:ea typeface="Oswald"/>
                <a:cs typeface="Oswald"/>
                <a:sym typeface="Oswald"/>
              </a:rPr>
              <a:t>How might it impact differently on the people in the scenario?</a:t>
            </a:r>
            <a:endParaRPr sz="2600">
              <a:latin typeface="Oswald"/>
              <a:ea typeface="Oswald"/>
              <a:cs typeface="Oswald"/>
              <a:sym typeface="Oswald"/>
            </a:endParaRPr>
          </a:p>
          <a:p>
            <a:pPr marL="457200" lvl="0" indent="0" algn="l" rtl="0">
              <a:lnSpc>
                <a:spcPct val="115000"/>
              </a:lnSpc>
              <a:spcBef>
                <a:spcPts val="0"/>
              </a:spcBef>
              <a:spcAft>
                <a:spcPts val="0"/>
              </a:spcAft>
              <a:buNone/>
            </a:pPr>
            <a:endParaRPr sz="2600">
              <a:latin typeface="Oswald"/>
              <a:ea typeface="Oswald"/>
              <a:cs typeface="Oswald"/>
              <a:sym typeface="Oswa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70"/>
          <p:cNvPicPr preferRelativeResize="0"/>
          <p:nvPr/>
        </p:nvPicPr>
        <p:blipFill rotWithShape="1">
          <a:blip r:embed="rId3">
            <a:alphaModFix/>
          </a:blip>
          <a:srcRect/>
          <a:stretch/>
        </p:blipFill>
        <p:spPr>
          <a:xfrm>
            <a:off x="701626" y="140331"/>
            <a:ext cx="4985031" cy="4090086"/>
          </a:xfrm>
          <a:prstGeom prst="rect">
            <a:avLst/>
          </a:prstGeom>
          <a:noFill/>
          <a:ln>
            <a:noFill/>
          </a:ln>
        </p:spPr>
      </p:pic>
      <p:sp>
        <p:nvSpPr>
          <p:cNvPr id="407" name="Google Shape;407;p70"/>
          <p:cNvSpPr txBox="1"/>
          <p:nvPr/>
        </p:nvSpPr>
        <p:spPr>
          <a:xfrm>
            <a:off x="6632568" y="359843"/>
            <a:ext cx="1764600" cy="1169700"/>
          </a:xfrm>
          <a:prstGeom prst="rect">
            <a:avLst/>
          </a:prstGeom>
          <a:solidFill>
            <a:srgbClr val="004B53">
              <a:alpha val="9803"/>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i="0" u="none" strike="noStrike" cap="none">
                <a:solidFill>
                  <a:srgbClr val="000000"/>
                </a:solidFill>
                <a:latin typeface="Oswald"/>
                <a:ea typeface="Oswald"/>
                <a:cs typeface="Oswald"/>
                <a:sym typeface="Oswald"/>
              </a:rPr>
              <a:t>Let’s discuss these scenarios. Present your group ideas to the class and  have others share their opinions.</a:t>
            </a:r>
            <a:endParaRPr>
              <a:latin typeface="Oswald"/>
              <a:ea typeface="Oswald"/>
              <a:cs typeface="Oswald"/>
              <a:sym typeface="Oswald"/>
            </a:endParaRPr>
          </a:p>
        </p:txBody>
      </p:sp>
      <p:pic>
        <p:nvPicPr>
          <p:cNvPr id="408" name="Google Shape;408;p70"/>
          <p:cNvPicPr preferRelativeResize="0"/>
          <p:nvPr/>
        </p:nvPicPr>
        <p:blipFill>
          <a:blip r:embed="rId4">
            <a:alphaModFix/>
          </a:blip>
          <a:stretch>
            <a:fillRect/>
          </a:stretch>
        </p:blipFill>
        <p:spPr>
          <a:xfrm>
            <a:off x="6422774" y="2068698"/>
            <a:ext cx="2325499" cy="23254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
          <p:cNvSpPr txBox="1">
            <a:spLocks noGrp="1"/>
          </p:cNvSpPr>
          <p:nvPr>
            <p:ph type="title"/>
          </p:nvPr>
        </p:nvSpPr>
        <p:spPr>
          <a:xfrm>
            <a:off x="206275" y="178384"/>
            <a:ext cx="8520600" cy="65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400" b="1">
                <a:solidFill>
                  <a:srgbClr val="387966"/>
                </a:solidFill>
              </a:rPr>
              <a:t>Something for you to think about…</a:t>
            </a:r>
            <a:br>
              <a:rPr lang="en-US"/>
            </a:br>
            <a:endParaRPr/>
          </a:p>
        </p:txBody>
      </p:sp>
      <p:sp>
        <p:nvSpPr>
          <p:cNvPr id="206" name="Google Shape;206;p2"/>
          <p:cNvSpPr txBox="1">
            <a:spLocks noGrp="1"/>
          </p:cNvSpPr>
          <p:nvPr>
            <p:ph type="body" idx="1"/>
          </p:nvPr>
        </p:nvSpPr>
        <p:spPr>
          <a:xfrm>
            <a:off x="206263" y="829466"/>
            <a:ext cx="5123152" cy="293237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sz="2800">
              <a:solidFill>
                <a:schemeClr val="dk1"/>
              </a:solidFill>
            </a:endParaRPr>
          </a:p>
          <a:p>
            <a:pPr marL="114300" lvl="0" indent="0" algn="l" rtl="0">
              <a:lnSpc>
                <a:spcPct val="115000"/>
              </a:lnSpc>
              <a:spcBef>
                <a:spcPts val="0"/>
              </a:spcBef>
              <a:spcAft>
                <a:spcPts val="0"/>
              </a:spcAft>
              <a:buSzPts val="1800"/>
              <a:buNone/>
            </a:pPr>
            <a:r>
              <a:rPr lang="en-US" sz="3000">
                <a:solidFill>
                  <a:schemeClr val="dk1"/>
                </a:solidFill>
                <a:latin typeface="Oswald"/>
                <a:ea typeface="Oswald"/>
                <a:cs typeface="Oswald"/>
                <a:sym typeface="Oswald"/>
              </a:rPr>
              <a:t>How can we challenge unhealthy expectations of masculinity and build healthy relationships between people of various gender identities?</a:t>
            </a:r>
            <a:endParaRPr sz="3000">
              <a:solidFill>
                <a:schemeClr val="dk1"/>
              </a:solidFill>
              <a:latin typeface="Oswald"/>
              <a:ea typeface="Oswald"/>
              <a:cs typeface="Oswald"/>
              <a:sym typeface="Oswald"/>
            </a:endParaRPr>
          </a:p>
        </p:txBody>
      </p:sp>
      <p:pic>
        <p:nvPicPr>
          <p:cNvPr id="207" name="Google Shape;207;p2"/>
          <p:cNvPicPr preferRelativeResize="0"/>
          <p:nvPr/>
        </p:nvPicPr>
        <p:blipFill>
          <a:blip r:embed="rId3">
            <a:alphaModFix/>
          </a:blip>
          <a:stretch>
            <a:fillRect/>
          </a:stretch>
        </p:blipFill>
        <p:spPr>
          <a:xfrm>
            <a:off x="5776450" y="829374"/>
            <a:ext cx="3205600" cy="3205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
          <p:cNvSpPr txBox="1">
            <a:spLocks noGrp="1"/>
          </p:cNvSpPr>
          <p:nvPr>
            <p:ph type="title"/>
          </p:nvPr>
        </p:nvSpPr>
        <p:spPr>
          <a:xfrm>
            <a:off x="21449" y="511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300" b="1">
                <a:solidFill>
                  <a:srgbClr val="387966"/>
                </a:solidFill>
              </a:rPr>
              <a:t>What we will be working towards…</a:t>
            </a:r>
            <a:endParaRPr sz="3300"/>
          </a:p>
        </p:txBody>
      </p:sp>
      <p:sp>
        <p:nvSpPr>
          <p:cNvPr id="213" name="Google Shape;213;p3"/>
          <p:cNvSpPr txBox="1">
            <a:spLocks noGrp="1"/>
          </p:cNvSpPr>
          <p:nvPr>
            <p:ph type="body" idx="1"/>
          </p:nvPr>
        </p:nvSpPr>
        <p:spPr>
          <a:xfrm>
            <a:off x="97657" y="1090488"/>
            <a:ext cx="5480700" cy="296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2700">
                <a:solidFill>
                  <a:schemeClr val="dk1"/>
                </a:solidFill>
                <a:latin typeface="Oswald"/>
                <a:ea typeface="Oswald"/>
                <a:cs typeface="Oswald"/>
                <a:sym typeface="Oswald"/>
              </a:rPr>
              <a:t>Create a social media post representing a healthy portrayal of masculinity. Share this depiction on social media to increase awareness and help young people overcome these stereotypes. </a:t>
            </a:r>
            <a:endParaRPr sz="2700">
              <a:solidFill>
                <a:schemeClr val="dk1"/>
              </a:solidFill>
              <a:latin typeface="Oswald"/>
              <a:ea typeface="Oswald"/>
              <a:cs typeface="Oswald"/>
              <a:sym typeface="Oswald"/>
            </a:endParaRPr>
          </a:p>
        </p:txBody>
      </p:sp>
      <p:pic>
        <p:nvPicPr>
          <p:cNvPr id="214" name="Google Shape;214;p3" descr="Characters Faces GIF by Daniel Zender"/>
          <p:cNvPicPr preferRelativeResize="0"/>
          <p:nvPr/>
        </p:nvPicPr>
        <p:blipFill rotWithShape="1">
          <a:blip r:embed="rId3">
            <a:alphaModFix/>
          </a:blip>
          <a:srcRect/>
          <a:stretch/>
        </p:blipFill>
        <p:spPr>
          <a:xfrm>
            <a:off x="5751978" y="914400"/>
            <a:ext cx="3182471" cy="318247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5"/>
          <p:cNvSpPr txBox="1">
            <a:spLocks noGrp="1"/>
          </p:cNvSpPr>
          <p:nvPr>
            <p:ph type="title"/>
          </p:nvPr>
        </p:nvSpPr>
        <p:spPr>
          <a:xfrm>
            <a:off x="181232" y="31051"/>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100" b="1">
                <a:solidFill>
                  <a:srgbClr val="387966"/>
                </a:solidFill>
              </a:rPr>
              <a:t>What is your initial thinking?</a:t>
            </a:r>
            <a:endParaRPr sz="3100"/>
          </a:p>
        </p:txBody>
      </p:sp>
      <p:sp>
        <p:nvSpPr>
          <p:cNvPr id="220" name="Google Shape;220;p5"/>
          <p:cNvSpPr txBox="1">
            <a:spLocks noGrp="1"/>
          </p:cNvSpPr>
          <p:nvPr>
            <p:ph type="body" idx="1"/>
          </p:nvPr>
        </p:nvSpPr>
        <p:spPr>
          <a:xfrm>
            <a:off x="181227" y="603755"/>
            <a:ext cx="9018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100">
                <a:latin typeface="Oswald"/>
                <a:ea typeface="Oswald"/>
                <a:cs typeface="Oswald"/>
                <a:sym typeface="Oswald"/>
              </a:rPr>
              <a:t>To what degree do you think the stereotype of traditional masculinity leads to:</a:t>
            </a:r>
            <a:endParaRPr sz="2500">
              <a:latin typeface="Oswald"/>
              <a:ea typeface="Oswald"/>
              <a:cs typeface="Oswald"/>
              <a:sym typeface="Oswald"/>
            </a:endParaRPr>
          </a:p>
          <a:p>
            <a:pPr marL="457200" lvl="0" indent="-228600" algn="l" rtl="0">
              <a:lnSpc>
                <a:spcPct val="115000"/>
              </a:lnSpc>
              <a:spcBef>
                <a:spcPts val="0"/>
              </a:spcBef>
              <a:spcAft>
                <a:spcPts val="0"/>
              </a:spcAft>
              <a:buSzPts val="1800"/>
              <a:buNone/>
            </a:pPr>
            <a:endParaRPr sz="2500"/>
          </a:p>
        </p:txBody>
      </p:sp>
      <p:graphicFrame>
        <p:nvGraphicFramePr>
          <p:cNvPr id="221" name="Google Shape;221;p5"/>
          <p:cNvGraphicFramePr/>
          <p:nvPr/>
        </p:nvGraphicFramePr>
        <p:xfrm>
          <a:off x="2774586" y="1188176"/>
          <a:ext cx="6111025" cy="3169940"/>
        </p:xfrm>
        <a:graphic>
          <a:graphicData uri="http://schemas.openxmlformats.org/drawingml/2006/table">
            <a:tbl>
              <a:tblPr firstRow="1" bandRow="1">
                <a:noFill/>
                <a:tableStyleId>{9F5A2436-D700-455D-9487-AC61BA96C1C1}</a:tableStyleId>
              </a:tblPr>
              <a:tblGrid>
                <a:gridCol w="3036125">
                  <a:extLst>
                    <a:ext uri="{9D8B030D-6E8A-4147-A177-3AD203B41FA5}">
                      <a16:colId xmlns:a16="http://schemas.microsoft.com/office/drawing/2014/main" val="20000"/>
                    </a:ext>
                  </a:extLst>
                </a:gridCol>
                <a:gridCol w="3074900">
                  <a:extLst>
                    <a:ext uri="{9D8B030D-6E8A-4147-A177-3AD203B41FA5}">
                      <a16:colId xmlns:a16="http://schemas.microsoft.com/office/drawing/2014/main" val="20001"/>
                    </a:ext>
                  </a:extLst>
                </a:gridCol>
              </a:tblGrid>
              <a:tr h="1228175">
                <a:tc>
                  <a:txBody>
                    <a:bodyPr/>
                    <a:lstStyle/>
                    <a:p>
                      <a:pPr marL="0" marR="0" lvl="0" indent="0" algn="ctr" rtl="0">
                        <a:lnSpc>
                          <a:spcPct val="100000"/>
                        </a:lnSpc>
                        <a:spcBef>
                          <a:spcPts val="0"/>
                        </a:spcBef>
                        <a:spcAft>
                          <a:spcPts val="0"/>
                        </a:spcAft>
                        <a:buNone/>
                      </a:pPr>
                      <a:r>
                        <a:rPr lang="en-US" sz="1400" u="none" strike="noStrike" cap="none"/>
                        <a:t>Women being treated like objects?</a:t>
                      </a:r>
                      <a:endParaRPr/>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r>
                        <a:rPr lang="en-US" sz="1400" u="none" strike="noStrike" cap="none"/>
                        <a:t>Low                                           High</a:t>
                      </a:r>
                      <a:endParaRPr/>
                    </a:p>
                    <a:p>
                      <a:pPr marL="0" marR="0" lvl="0" indent="0" algn="l" rtl="0">
                        <a:lnSpc>
                          <a:spcPct val="100000"/>
                        </a:lnSpc>
                        <a:spcBef>
                          <a:spcPts val="0"/>
                        </a:spcBef>
                        <a:spcAft>
                          <a:spcPts val="0"/>
                        </a:spcAft>
                        <a:buNone/>
                      </a:pPr>
                      <a:r>
                        <a:rPr lang="en-US" sz="1400" u="none" strike="noStrike" cap="none"/>
                        <a:t>                     Degree</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Homophobia (a dislike or prejudice against homosexual people)?</a:t>
                      </a:r>
                      <a:endParaRPr/>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r>
                        <a:rPr lang="en-US" sz="1400" u="none" strike="noStrike" cap="none"/>
                        <a:t>Low                                            High</a:t>
                      </a:r>
                      <a:endParaRPr/>
                    </a:p>
                    <a:p>
                      <a:pPr marL="0" marR="0" lvl="0" indent="0" algn="l" rtl="0">
                        <a:lnSpc>
                          <a:spcPct val="100000"/>
                        </a:lnSpc>
                        <a:spcBef>
                          <a:spcPts val="0"/>
                        </a:spcBef>
                        <a:spcAft>
                          <a:spcPts val="0"/>
                        </a:spcAft>
                        <a:buNone/>
                      </a:pPr>
                      <a:r>
                        <a:rPr lang="en-US" sz="1400" u="none" strike="noStrike" cap="none"/>
                        <a:t>                     Degree</a:t>
                      </a:r>
                      <a:endParaRPr/>
                    </a:p>
                    <a:p>
                      <a:pPr marL="0" marR="0" lvl="0" indent="0" algn="l" rtl="0">
                        <a:lnSpc>
                          <a:spcPct val="100000"/>
                        </a:lnSpc>
                        <a:spcBef>
                          <a:spcPts val="0"/>
                        </a:spcBef>
                        <a:spcAft>
                          <a:spcPts val="0"/>
                        </a:spcAft>
                        <a:buNone/>
                      </a:pPr>
                      <a:endParaRPr sz="1400" u="none" strike="noStrike" cap="none"/>
                    </a:p>
                  </a:txBody>
                  <a:tcPr marL="91450" marR="91450" marT="45725" marB="45725"/>
                </a:tc>
                <a:extLst>
                  <a:ext uri="{0D108BD9-81ED-4DB2-BD59-A6C34878D82A}">
                    <a16:rowId xmlns:a16="http://schemas.microsoft.com/office/drawing/2014/main" val="10000"/>
                  </a:ext>
                </a:extLst>
              </a:tr>
              <a:tr h="969425">
                <a:tc>
                  <a:txBody>
                    <a:bodyPr/>
                    <a:lstStyle/>
                    <a:p>
                      <a:pPr marL="0" marR="0" lvl="0" indent="0" algn="ctr" rtl="0">
                        <a:lnSpc>
                          <a:spcPct val="100000"/>
                        </a:lnSpc>
                        <a:spcBef>
                          <a:spcPts val="0"/>
                        </a:spcBef>
                        <a:spcAft>
                          <a:spcPts val="0"/>
                        </a:spcAft>
                        <a:buNone/>
                      </a:pPr>
                      <a:r>
                        <a:rPr lang="en-US" sz="1400" u="none" strike="noStrike" cap="none"/>
                        <a:t>Control over emotions?</a:t>
                      </a:r>
                      <a:endParaRPr/>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r>
                        <a:rPr lang="en-US" sz="1400" u="none" strike="noStrike" cap="none"/>
                        <a:t>Low                                           High</a:t>
                      </a:r>
                      <a:endParaRPr/>
                    </a:p>
                    <a:p>
                      <a:pPr marL="0" marR="0" lvl="0" indent="0" algn="l" rtl="0">
                        <a:lnSpc>
                          <a:spcPct val="100000"/>
                        </a:lnSpc>
                        <a:spcBef>
                          <a:spcPts val="0"/>
                        </a:spcBef>
                        <a:spcAft>
                          <a:spcPts val="0"/>
                        </a:spcAft>
                        <a:buNone/>
                      </a:pPr>
                      <a:r>
                        <a:rPr lang="en-US" sz="1400" u="none" strike="noStrike" cap="none"/>
                        <a:t>                     Degree</a:t>
                      </a:r>
                      <a:endParaRPr/>
                    </a:p>
                    <a:p>
                      <a:pPr marL="0" marR="0" lvl="0" indent="0" algn="l" rtl="0">
                        <a:lnSpc>
                          <a:spcPct val="100000"/>
                        </a:lnSpc>
                        <a:spcBef>
                          <a:spcPts val="0"/>
                        </a:spcBef>
                        <a:spcAft>
                          <a:spcPts val="0"/>
                        </a:spcAft>
                        <a:buNone/>
                      </a:pP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Violence against girls, women and members of the </a:t>
                      </a:r>
                      <a:r>
                        <a:rPr lang="en-US" sz="1400" b="0" i="0" u="none" strike="noStrike" cap="none">
                          <a:solidFill>
                            <a:schemeClr val="dk1"/>
                          </a:solidFill>
                          <a:latin typeface="Arial"/>
                          <a:ea typeface="Arial"/>
                          <a:cs typeface="Arial"/>
                          <a:sym typeface="Arial"/>
                        </a:rPr>
                        <a:t>2SLGBTQ+</a:t>
                      </a:r>
                      <a:r>
                        <a:rPr lang="en-US" sz="1400" u="none" strike="noStrike" cap="none"/>
                        <a:t> community?</a:t>
                      </a:r>
                      <a:endParaRPr/>
                    </a:p>
                    <a:p>
                      <a:pPr marL="0" marR="0" lvl="0" indent="0" algn="l" rtl="0">
                        <a:lnSpc>
                          <a:spcPct val="100000"/>
                        </a:lnSpc>
                        <a:spcBef>
                          <a:spcPts val="0"/>
                        </a:spcBef>
                        <a:spcAft>
                          <a:spcPts val="0"/>
                        </a:spcAft>
                        <a:buNone/>
                      </a:pPr>
                      <a:endParaRPr sz="1400" u="none" strike="noStrike" cap="none"/>
                    </a:p>
                    <a:p>
                      <a:pPr marL="0" marR="0" lvl="0" indent="0" algn="l" rtl="0">
                        <a:lnSpc>
                          <a:spcPct val="100000"/>
                        </a:lnSpc>
                        <a:spcBef>
                          <a:spcPts val="0"/>
                        </a:spcBef>
                        <a:spcAft>
                          <a:spcPts val="0"/>
                        </a:spcAft>
                        <a:buNone/>
                      </a:pPr>
                      <a:r>
                        <a:rPr lang="en-US" sz="1400" u="none" strike="noStrike" cap="none"/>
                        <a:t>Low                                            High</a:t>
                      </a:r>
                      <a:endParaRPr/>
                    </a:p>
                    <a:p>
                      <a:pPr marL="0" marR="0" lvl="0" indent="0" algn="l" rtl="0">
                        <a:lnSpc>
                          <a:spcPct val="100000"/>
                        </a:lnSpc>
                        <a:spcBef>
                          <a:spcPts val="0"/>
                        </a:spcBef>
                        <a:spcAft>
                          <a:spcPts val="0"/>
                        </a:spcAft>
                        <a:buNone/>
                      </a:pPr>
                      <a:r>
                        <a:rPr lang="en-US" sz="1400" u="none" strike="noStrike" cap="none"/>
                        <a:t>                     Degree</a:t>
                      </a:r>
                      <a:endParaRPr sz="1400" u="none" strike="noStrike" cap="none"/>
                    </a:p>
                    <a:p>
                      <a:pPr marL="0" marR="0" lvl="0" indent="0" algn="l" rtl="0">
                        <a:lnSpc>
                          <a:spcPct val="100000"/>
                        </a:lnSpc>
                        <a:spcBef>
                          <a:spcPts val="0"/>
                        </a:spcBef>
                        <a:spcAft>
                          <a:spcPts val="0"/>
                        </a:spcAft>
                        <a:buNone/>
                      </a:pPr>
                      <a:endParaRPr sz="1400" u="none" strike="noStrike" cap="none"/>
                    </a:p>
                  </a:txBody>
                  <a:tcPr marL="91450" marR="91450" marT="45725" marB="45725"/>
                </a:tc>
                <a:extLst>
                  <a:ext uri="{0D108BD9-81ED-4DB2-BD59-A6C34878D82A}">
                    <a16:rowId xmlns:a16="http://schemas.microsoft.com/office/drawing/2014/main" val="10001"/>
                  </a:ext>
                </a:extLst>
              </a:tr>
            </a:tbl>
          </a:graphicData>
        </a:graphic>
      </p:graphicFrame>
      <p:cxnSp>
        <p:nvCxnSpPr>
          <p:cNvPr id="222" name="Google Shape;222;p5"/>
          <p:cNvCxnSpPr/>
          <p:nvPr/>
        </p:nvCxnSpPr>
        <p:spPr>
          <a:xfrm>
            <a:off x="2917531" y="1972237"/>
            <a:ext cx="2617695" cy="0"/>
          </a:xfrm>
          <a:prstGeom prst="straightConnector1">
            <a:avLst/>
          </a:prstGeom>
          <a:noFill/>
          <a:ln w="9525" cap="flat" cmpd="sng">
            <a:solidFill>
              <a:srgbClr val="4A6EE0"/>
            </a:solidFill>
            <a:prstDash val="solid"/>
            <a:round/>
            <a:headEnd type="triangle" w="med" len="med"/>
            <a:tailEnd type="triangle" w="med" len="med"/>
          </a:ln>
        </p:spPr>
      </p:cxnSp>
      <p:cxnSp>
        <p:nvCxnSpPr>
          <p:cNvPr id="223" name="Google Shape;223;p5"/>
          <p:cNvCxnSpPr/>
          <p:nvPr/>
        </p:nvCxnSpPr>
        <p:spPr>
          <a:xfrm>
            <a:off x="5996428" y="1972237"/>
            <a:ext cx="2617695" cy="0"/>
          </a:xfrm>
          <a:prstGeom prst="straightConnector1">
            <a:avLst/>
          </a:prstGeom>
          <a:noFill/>
          <a:ln w="9525" cap="flat" cmpd="sng">
            <a:solidFill>
              <a:srgbClr val="4A6EE0"/>
            </a:solidFill>
            <a:prstDash val="solid"/>
            <a:round/>
            <a:headEnd type="triangle" w="med" len="med"/>
            <a:tailEnd type="triangle" w="med" len="med"/>
          </a:ln>
        </p:spPr>
      </p:cxnSp>
      <p:cxnSp>
        <p:nvCxnSpPr>
          <p:cNvPr id="224" name="Google Shape;224;p5"/>
          <p:cNvCxnSpPr/>
          <p:nvPr/>
        </p:nvCxnSpPr>
        <p:spPr>
          <a:xfrm>
            <a:off x="2917531" y="3576918"/>
            <a:ext cx="2617695" cy="0"/>
          </a:xfrm>
          <a:prstGeom prst="straightConnector1">
            <a:avLst/>
          </a:prstGeom>
          <a:noFill/>
          <a:ln w="9525" cap="flat" cmpd="sng">
            <a:solidFill>
              <a:srgbClr val="4A6EE0"/>
            </a:solidFill>
            <a:prstDash val="solid"/>
            <a:round/>
            <a:headEnd type="triangle" w="med" len="med"/>
            <a:tailEnd type="triangle" w="med" len="med"/>
          </a:ln>
        </p:spPr>
      </p:cxnSp>
      <p:cxnSp>
        <p:nvCxnSpPr>
          <p:cNvPr id="225" name="Google Shape;225;p5"/>
          <p:cNvCxnSpPr/>
          <p:nvPr/>
        </p:nvCxnSpPr>
        <p:spPr>
          <a:xfrm>
            <a:off x="5996428" y="3612777"/>
            <a:ext cx="2617695" cy="0"/>
          </a:xfrm>
          <a:prstGeom prst="straightConnector1">
            <a:avLst/>
          </a:prstGeom>
          <a:noFill/>
          <a:ln w="9525" cap="flat" cmpd="sng">
            <a:solidFill>
              <a:srgbClr val="4A6EE0"/>
            </a:solidFill>
            <a:prstDash val="solid"/>
            <a:round/>
            <a:headEnd type="triangle" w="med" len="med"/>
            <a:tailEnd type="triangle" w="med" len="med"/>
          </a:ln>
        </p:spPr>
      </p:cxnSp>
      <p:sp>
        <p:nvSpPr>
          <p:cNvPr id="226" name="Google Shape;226;p5"/>
          <p:cNvSpPr txBox="1"/>
          <p:nvPr/>
        </p:nvSpPr>
        <p:spPr>
          <a:xfrm>
            <a:off x="309967" y="1277144"/>
            <a:ext cx="2097600" cy="523200"/>
          </a:xfrm>
          <a:prstGeom prst="rect">
            <a:avLst/>
          </a:prstGeom>
          <a:solidFill>
            <a:srgbClr val="004B53">
              <a:alpha val="14901"/>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Place an X on each line to show your response. </a:t>
            </a:r>
            <a:endParaRPr/>
          </a:p>
        </p:txBody>
      </p:sp>
      <p:pic>
        <p:nvPicPr>
          <p:cNvPr id="227" name="Google Shape;227;p5"/>
          <p:cNvPicPr preferRelativeResize="0"/>
          <p:nvPr/>
        </p:nvPicPr>
        <p:blipFill>
          <a:blip r:embed="rId3">
            <a:alphaModFix/>
          </a:blip>
          <a:stretch>
            <a:fillRect/>
          </a:stretch>
        </p:blipFill>
        <p:spPr>
          <a:xfrm>
            <a:off x="505650" y="2216950"/>
            <a:ext cx="1616350" cy="1616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56"/>
          <p:cNvSpPr txBox="1">
            <a:spLocks noGrp="1"/>
          </p:cNvSpPr>
          <p:nvPr>
            <p:ph type="title"/>
          </p:nvPr>
        </p:nvSpPr>
        <p:spPr>
          <a:xfrm>
            <a:off x="311700" y="1694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500" b="1">
                <a:solidFill>
                  <a:srgbClr val="387966"/>
                </a:solidFill>
              </a:rPr>
              <a:t>Your Thinking</a:t>
            </a:r>
            <a:endParaRPr sz="3500"/>
          </a:p>
        </p:txBody>
      </p:sp>
      <p:sp>
        <p:nvSpPr>
          <p:cNvPr id="233" name="Google Shape;233;p56"/>
          <p:cNvSpPr txBox="1">
            <a:spLocks noGrp="1"/>
          </p:cNvSpPr>
          <p:nvPr>
            <p:ph type="body" idx="1"/>
          </p:nvPr>
        </p:nvSpPr>
        <p:spPr>
          <a:xfrm>
            <a:off x="311700" y="933725"/>
            <a:ext cx="5247600" cy="34164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Font typeface="Oswald"/>
              <a:buChar char="●"/>
            </a:pPr>
            <a:r>
              <a:rPr lang="en-US" sz="2600">
                <a:solidFill>
                  <a:schemeClr val="dk1"/>
                </a:solidFill>
                <a:latin typeface="Oswald"/>
                <a:ea typeface="Oswald"/>
                <a:cs typeface="Oswald"/>
                <a:sym typeface="Oswald"/>
              </a:rPr>
              <a:t>What are some traits that men may be pressured to display or be in order to be considered “real” men?</a:t>
            </a:r>
            <a:endParaRPr sz="2600">
              <a:latin typeface="Oswald"/>
              <a:ea typeface="Oswald"/>
              <a:cs typeface="Oswald"/>
              <a:sym typeface="Oswald"/>
            </a:endParaRPr>
          </a:p>
          <a:p>
            <a:pPr marL="114300" lvl="0" indent="0" algn="l" rtl="0">
              <a:lnSpc>
                <a:spcPct val="115000"/>
              </a:lnSpc>
              <a:spcBef>
                <a:spcPts val="0"/>
              </a:spcBef>
              <a:spcAft>
                <a:spcPts val="0"/>
              </a:spcAft>
              <a:buSzPts val="1800"/>
              <a:buNone/>
            </a:pPr>
            <a:endParaRPr sz="2600">
              <a:solidFill>
                <a:schemeClr val="dk1"/>
              </a:solidFill>
              <a:latin typeface="Oswald"/>
              <a:ea typeface="Oswald"/>
              <a:cs typeface="Oswald"/>
              <a:sym typeface="Oswald"/>
            </a:endParaRPr>
          </a:p>
          <a:p>
            <a:pPr marL="457200" lvl="0" indent="-368300" algn="l" rtl="0">
              <a:lnSpc>
                <a:spcPct val="115000"/>
              </a:lnSpc>
              <a:spcBef>
                <a:spcPts val="0"/>
              </a:spcBef>
              <a:spcAft>
                <a:spcPts val="0"/>
              </a:spcAft>
              <a:buSzPts val="2200"/>
              <a:buFont typeface="Oswald"/>
              <a:buChar char="●"/>
            </a:pPr>
            <a:r>
              <a:rPr lang="en-US" sz="2600">
                <a:solidFill>
                  <a:schemeClr val="dk1"/>
                </a:solidFill>
                <a:latin typeface="Oswald"/>
                <a:ea typeface="Oswald"/>
                <a:cs typeface="Oswald"/>
                <a:sym typeface="Oswald"/>
              </a:rPr>
              <a:t>Individually, brainstorm a list of traits and share your ideas with the class.</a:t>
            </a:r>
            <a:endParaRPr sz="2600">
              <a:latin typeface="Oswald"/>
              <a:ea typeface="Oswald"/>
              <a:cs typeface="Oswald"/>
              <a:sym typeface="Oswald"/>
            </a:endParaRPr>
          </a:p>
          <a:p>
            <a:pPr marL="114300" lvl="0" indent="0" algn="ctr" rtl="0">
              <a:lnSpc>
                <a:spcPct val="115000"/>
              </a:lnSpc>
              <a:spcBef>
                <a:spcPts val="0"/>
              </a:spcBef>
              <a:spcAft>
                <a:spcPts val="0"/>
              </a:spcAft>
              <a:buSzPts val="1800"/>
              <a:buNone/>
            </a:pPr>
            <a:endParaRPr sz="2400">
              <a:latin typeface="Oswald"/>
              <a:ea typeface="Oswald"/>
              <a:cs typeface="Oswald"/>
              <a:sym typeface="Oswald"/>
            </a:endParaRPr>
          </a:p>
        </p:txBody>
      </p:sp>
      <p:pic>
        <p:nvPicPr>
          <p:cNvPr id="234" name="Google Shape;234;p56"/>
          <p:cNvPicPr preferRelativeResize="0"/>
          <p:nvPr/>
        </p:nvPicPr>
        <p:blipFill>
          <a:blip r:embed="rId3">
            <a:alphaModFix/>
          </a:blip>
          <a:stretch>
            <a:fillRect/>
          </a:stretch>
        </p:blipFill>
        <p:spPr>
          <a:xfrm>
            <a:off x="6165075" y="1257875"/>
            <a:ext cx="2816525" cy="2816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57"/>
          <p:cNvSpPr txBox="1">
            <a:spLocks noGrp="1"/>
          </p:cNvSpPr>
          <p:nvPr>
            <p:ph type="title"/>
          </p:nvPr>
        </p:nvSpPr>
        <p:spPr>
          <a:xfrm>
            <a:off x="239982" y="1926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Check Your Thinking</a:t>
            </a:r>
            <a:endParaRPr/>
          </a:p>
        </p:txBody>
      </p:sp>
      <p:sp>
        <p:nvSpPr>
          <p:cNvPr id="240" name="Google Shape;240;p57"/>
          <p:cNvSpPr txBox="1">
            <a:spLocks noGrp="1"/>
          </p:cNvSpPr>
          <p:nvPr>
            <p:ph type="body" idx="1"/>
          </p:nvPr>
        </p:nvSpPr>
        <p:spPr>
          <a:xfrm>
            <a:off x="562712" y="1014176"/>
            <a:ext cx="2122581" cy="3073730"/>
          </a:xfrm>
          <a:prstGeom prst="rect">
            <a:avLst/>
          </a:prstGeom>
          <a:noFill/>
          <a:ln>
            <a:noFill/>
          </a:ln>
        </p:spPr>
        <p:txBody>
          <a:bodyPr spcFirstLastPara="1" wrap="square" lIns="91425" tIns="91425" rIns="91425" bIns="91425" anchor="t" anchorCtr="0">
            <a:noAutofit/>
          </a:bodyPr>
          <a:lstStyle/>
          <a:p>
            <a:pPr marL="285750" lvl="0" indent="-285750" algn="l" rtl="0">
              <a:lnSpc>
                <a:spcPct val="150000"/>
              </a:lnSpc>
              <a:spcBef>
                <a:spcPts val="0"/>
              </a:spcBef>
              <a:spcAft>
                <a:spcPts val="0"/>
              </a:spcAft>
              <a:buSzPts val="1800"/>
              <a:buFont typeface="Oswald"/>
              <a:buChar char="❑"/>
            </a:pPr>
            <a:r>
              <a:rPr lang="en-US" sz="1800" u="none" strike="noStrike">
                <a:solidFill>
                  <a:schemeClr val="dk2"/>
                </a:solidFill>
                <a:latin typeface="Oswald"/>
                <a:ea typeface="Oswald"/>
                <a:cs typeface="Oswald"/>
                <a:sym typeface="Oswald"/>
              </a:rPr>
              <a:t>Aggressive</a:t>
            </a:r>
            <a:endParaRPr>
              <a:latin typeface="Oswald"/>
              <a:ea typeface="Oswald"/>
              <a:cs typeface="Oswald"/>
              <a:sym typeface="Oswald"/>
            </a:endParaRPr>
          </a:p>
          <a:p>
            <a:pPr marL="285750" lvl="0" indent="-285750" algn="l" rtl="0">
              <a:lnSpc>
                <a:spcPct val="150000"/>
              </a:lnSpc>
              <a:spcBef>
                <a:spcPts val="0"/>
              </a:spcBef>
              <a:spcAft>
                <a:spcPts val="0"/>
              </a:spcAft>
              <a:buSzPts val="1800"/>
              <a:buFont typeface="Oswald"/>
              <a:buChar char="❑"/>
            </a:pPr>
            <a:r>
              <a:rPr lang="en-US" sz="1800" u="none" strike="noStrike">
                <a:solidFill>
                  <a:schemeClr val="dk2"/>
                </a:solidFill>
                <a:latin typeface="Oswald"/>
                <a:ea typeface="Oswald"/>
                <a:cs typeface="Oswald"/>
                <a:sym typeface="Oswald"/>
              </a:rPr>
              <a:t>Athletic</a:t>
            </a:r>
            <a:endParaRPr>
              <a:latin typeface="Oswald"/>
              <a:ea typeface="Oswald"/>
              <a:cs typeface="Oswald"/>
              <a:sym typeface="Oswald"/>
            </a:endParaRPr>
          </a:p>
          <a:p>
            <a:pPr marL="285750" lvl="0" indent="-285750" algn="l" rtl="0">
              <a:lnSpc>
                <a:spcPct val="150000"/>
              </a:lnSpc>
              <a:spcBef>
                <a:spcPts val="0"/>
              </a:spcBef>
              <a:spcAft>
                <a:spcPts val="0"/>
              </a:spcAft>
              <a:buSzPts val="1800"/>
              <a:buFont typeface="Oswald"/>
              <a:buChar char="❑"/>
            </a:pPr>
            <a:r>
              <a:rPr lang="en-US" sz="1800" u="none" strike="noStrike">
                <a:solidFill>
                  <a:schemeClr val="dk2"/>
                </a:solidFill>
                <a:latin typeface="Oswald"/>
                <a:ea typeface="Oswald"/>
                <a:cs typeface="Oswald"/>
                <a:sym typeface="Oswald"/>
              </a:rPr>
              <a:t>Rugged</a:t>
            </a:r>
            <a:endParaRPr>
              <a:latin typeface="Oswald"/>
              <a:ea typeface="Oswald"/>
              <a:cs typeface="Oswald"/>
              <a:sym typeface="Oswald"/>
            </a:endParaRPr>
          </a:p>
          <a:p>
            <a:pPr marL="285750" lvl="0" indent="-285750" algn="l" rtl="0">
              <a:lnSpc>
                <a:spcPct val="150000"/>
              </a:lnSpc>
              <a:spcBef>
                <a:spcPts val="0"/>
              </a:spcBef>
              <a:spcAft>
                <a:spcPts val="0"/>
              </a:spcAft>
              <a:buSzPts val="1800"/>
              <a:buFont typeface="Oswald"/>
              <a:buChar char="❑"/>
            </a:pPr>
            <a:r>
              <a:rPr lang="en-US" sz="1800" u="none" strike="noStrike">
                <a:solidFill>
                  <a:schemeClr val="dk2"/>
                </a:solidFill>
                <a:latin typeface="Oswald"/>
                <a:ea typeface="Oswald"/>
                <a:cs typeface="Oswald"/>
                <a:sym typeface="Oswald"/>
              </a:rPr>
              <a:t>In control</a:t>
            </a:r>
            <a:endParaRPr>
              <a:latin typeface="Oswald"/>
              <a:ea typeface="Oswald"/>
              <a:cs typeface="Oswald"/>
              <a:sym typeface="Oswald"/>
            </a:endParaRPr>
          </a:p>
          <a:p>
            <a:pPr marL="285750" lvl="0" indent="-285750" algn="l" rtl="0">
              <a:lnSpc>
                <a:spcPct val="150000"/>
              </a:lnSpc>
              <a:spcBef>
                <a:spcPts val="0"/>
              </a:spcBef>
              <a:spcAft>
                <a:spcPts val="0"/>
              </a:spcAft>
              <a:buSzPts val="1800"/>
              <a:buFont typeface="Oswald"/>
              <a:buChar char="❑"/>
            </a:pPr>
            <a:r>
              <a:rPr lang="en-US" sz="1800" u="none" strike="noStrike">
                <a:solidFill>
                  <a:schemeClr val="dk2"/>
                </a:solidFill>
                <a:latin typeface="Oswald"/>
                <a:ea typeface="Oswald"/>
                <a:cs typeface="Oswald"/>
                <a:sym typeface="Oswald"/>
              </a:rPr>
              <a:t>Strong</a:t>
            </a:r>
            <a:endParaRPr>
              <a:latin typeface="Oswald"/>
              <a:ea typeface="Oswald"/>
              <a:cs typeface="Oswald"/>
              <a:sym typeface="Oswald"/>
            </a:endParaRPr>
          </a:p>
          <a:p>
            <a:pPr marL="285750" lvl="0" indent="-285750" algn="l" rtl="0">
              <a:lnSpc>
                <a:spcPct val="150000"/>
              </a:lnSpc>
              <a:spcBef>
                <a:spcPts val="0"/>
              </a:spcBef>
              <a:spcAft>
                <a:spcPts val="0"/>
              </a:spcAft>
              <a:buSzPts val="1800"/>
              <a:buFont typeface="Oswald"/>
              <a:buChar char="❑"/>
            </a:pPr>
            <a:r>
              <a:rPr lang="en-US" sz="1800" u="none" strike="noStrike">
                <a:solidFill>
                  <a:schemeClr val="dk2"/>
                </a:solidFill>
                <a:latin typeface="Oswald"/>
                <a:ea typeface="Oswald"/>
                <a:cs typeface="Oswald"/>
                <a:sym typeface="Oswald"/>
              </a:rPr>
              <a:t>Unemotional/Stoic</a:t>
            </a:r>
            <a:endParaRPr>
              <a:latin typeface="Oswald"/>
              <a:ea typeface="Oswald"/>
              <a:cs typeface="Oswald"/>
              <a:sym typeface="Oswald"/>
            </a:endParaRPr>
          </a:p>
          <a:p>
            <a:pPr marL="285750" lvl="0" indent="-285750" algn="l" rtl="0">
              <a:lnSpc>
                <a:spcPct val="150000"/>
              </a:lnSpc>
              <a:spcBef>
                <a:spcPts val="0"/>
              </a:spcBef>
              <a:spcAft>
                <a:spcPts val="0"/>
              </a:spcAft>
              <a:buSzPts val="1800"/>
              <a:buFont typeface="Oswald"/>
              <a:buChar char="❑"/>
            </a:pPr>
            <a:r>
              <a:rPr lang="en-US" sz="1800" u="none" strike="noStrike">
                <a:solidFill>
                  <a:schemeClr val="dk2"/>
                </a:solidFill>
                <a:latin typeface="Oswald"/>
                <a:ea typeface="Oswald"/>
                <a:cs typeface="Oswald"/>
                <a:sym typeface="Oswald"/>
              </a:rPr>
              <a:t>Bully</a:t>
            </a:r>
            <a:endParaRPr>
              <a:latin typeface="Oswald"/>
              <a:ea typeface="Oswald"/>
              <a:cs typeface="Oswald"/>
              <a:sym typeface="Oswald"/>
            </a:endParaRPr>
          </a:p>
          <a:p>
            <a:pPr marL="114300" lvl="0" indent="0" algn="l" rtl="0">
              <a:lnSpc>
                <a:spcPct val="115000"/>
              </a:lnSpc>
              <a:spcBef>
                <a:spcPts val="0"/>
              </a:spcBef>
              <a:spcAft>
                <a:spcPts val="0"/>
              </a:spcAft>
              <a:buSzPts val="1800"/>
              <a:buNone/>
            </a:pPr>
            <a:endParaRPr/>
          </a:p>
        </p:txBody>
      </p:sp>
      <p:sp>
        <p:nvSpPr>
          <p:cNvPr id="241" name="Google Shape;241;p57"/>
          <p:cNvSpPr txBox="1"/>
          <p:nvPr/>
        </p:nvSpPr>
        <p:spPr>
          <a:xfrm>
            <a:off x="2990820" y="1014176"/>
            <a:ext cx="2636100" cy="32784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800"/>
              <a:buFont typeface="Oswald"/>
              <a:buChar char="❑"/>
            </a:pPr>
            <a:r>
              <a:rPr lang="en-US" sz="1800" i="0" u="none" strike="noStrike" cap="none">
                <a:solidFill>
                  <a:schemeClr val="dk2"/>
                </a:solidFill>
                <a:latin typeface="Oswald"/>
                <a:ea typeface="Oswald"/>
                <a:cs typeface="Oswald"/>
                <a:sym typeface="Oswald"/>
              </a:rPr>
              <a:t>Confident</a:t>
            </a:r>
            <a:endParaRPr>
              <a:latin typeface="Oswald"/>
              <a:ea typeface="Oswald"/>
              <a:cs typeface="Oswald"/>
              <a:sym typeface="Oswald"/>
            </a:endParaRPr>
          </a:p>
          <a:p>
            <a:pPr marL="285750" marR="0" lvl="0" indent="-285750" algn="l" rtl="0">
              <a:lnSpc>
                <a:spcPct val="150000"/>
              </a:lnSpc>
              <a:spcBef>
                <a:spcPts val="0"/>
              </a:spcBef>
              <a:spcAft>
                <a:spcPts val="0"/>
              </a:spcAft>
              <a:buClr>
                <a:srgbClr val="000000"/>
              </a:buClr>
              <a:buSzPts val="1800"/>
              <a:buFont typeface="Oswald"/>
              <a:buChar char="❑"/>
            </a:pPr>
            <a:r>
              <a:rPr lang="en-US" sz="1800" i="0" u="none" strike="noStrike" cap="none">
                <a:solidFill>
                  <a:schemeClr val="dk2"/>
                </a:solidFill>
                <a:latin typeface="Oswald"/>
                <a:ea typeface="Oswald"/>
                <a:cs typeface="Oswald"/>
                <a:sym typeface="Oswald"/>
              </a:rPr>
              <a:t>Humorous</a:t>
            </a:r>
            <a:endParaRPr sz="1800" i="0" u="none" strike="noStrike" cap="none">
              <a:solidFill>
                <a:schemeClr val="dk2"/>
              </a:solidFill>
              <a:latin typeface="Oswald"/>
              <a:ea typeface="Oswald"/>
              <a:cs typeface="Oswald"/>
              <a:sym typeface="Oswald"/>
            </a:endParaRPr>
          </a:p>
          <a:p>
            <a:pPr marL="285750" marR="0" lvl="0" indent="-285750" algn="l" rtl="0">
              <a:lnSpc>
                <a:spcPct val="150000"/>
              </a:lnSpc>
              <a:spcBef>
                <a:spcPts val="0"/>
              </a:spcBef>
              <a:spcAft>
                <a:spcPts val="0"/>
              </a:spcAft>
              <a:buClr>
                <a:srgbClr val="000000"/>
              </a:buClr>
              <a:buSzPts val="1800"/>
              <a:buFont typeface="Oswald"/>
              <a:buChar char="❑"/>
            </a:pPr>
            <a:r>
              <a:rPr lang="en-US" sz="1800" i="0" u="none" strike="noStrike" cap="none">
                <a:solidFill>
                  <a:schemeClr val="dk2"/>
                </a:solidFill>
                <a:latin typeface="Oswald"/>
                <a:ea typeface="Oswald"/>
                <a:cs typeface="Oswald"/>
                <a:sym typeface="Oswald"/>
              </a:rPr>
              <a:t>Plays contact sports</a:t>
            </a:r>
            <a:endParaRPr>
              <a:latin typeface="Oswald"/>
              <a:ea typeface="Oswald"/>
              <a:cs typeface="Oswald"/>
              <a:sym typeface="Oswald"/>
            </a:endParaRPr>
          </a:p>
          <a:p>
            <a:pPr marL="285750" marR="0" lvl="0" indent="-285750" algn="l" rtl="0">
              <a:lnSpc>
                <a:spcPct val="150000"/>
              </a:lnSpc>
              <a:spcBef>
                <a:spcPts val="0"/>
              </a:spcBef>
              <a:spcAft>
                <a:spcPts val="0"/>
              </a:spcAft>
              <a:buClr>
                <a:srgbClr val="000000"/>
              </a:buClr>
              <a:buSzPts val="1800"/>
              <a:buFont typeface="Oswald"/>
              <a:buChar char="❑"/>
            </a:pPr>
            <a:r>
              <a:rPr lang="en-US" sz="1800" i="0" u="none" strike="noStrike" cap="none">
                <a:solidFill>
                  <a:schemeClr val="dk2"/>
                </a:solidFill>
                <a:latin typeface="Oswald"/>
                <a:ea typeface="Oswald"/>
                <a:cs typeface="Oswald"/>
                <a:sym typeface="Oswald"/>
              </a:rPr>
              <a:t>Heterosexual</a:t>
            </a:r>
            <a:endParaRPr>
              <a:latin typeface="Oswald"/>
              <a:ea typeface="Oswald"/>
              <a:cs typeface="Oswald"/>
              <a:sym typeface="Oswald"/>
            </a:endParaRPr>
          </a:p>
          <a:p>
            <a:pPr marL="285750" marR="0" lvl="0" indent="-285750" algn="l" rtl="0">
              <a:lnSpc>
                <a:spcPct val="150000"/>
              </a:lnSpc>
              <a:spcBef>
                <a:spcPts val="0"/>
              </a:spcBef>
              <a:spcAft>
                <a:spcPts val="0"/>
              </a:spcAft>
              <a:buClr>
                <a:srgbClr val="000000"/>
              </a:buClr>
              <a:buSzPts val="1800"/>
              <a:buFont typeface="Oswald"/>
              <a:buChar char="❑"/>
            </a:pPr>
            <a:r>
              <a:rPr lang="en-US" sz="1800" i="0" u="none" strike="noStrike" cap="none">
                <a:solidFill>
                  <a:schemeClr val="dk2"/>
                </a:solidFill>
                <a:latin typeface="Oswald"/>
                <a:ea typeface="Oswald"/>
                <a:cs typeface="Oswald"/>
                <a:sym typeface="Oswald"/>
              </a:rPr>
              <a:t>Pretentious</a:t>
            </a:r>
            <a:endParaRPr>
              <a:latin typeface="Oswald"/>
              <a:ea typeface="Oswald"/>
              <a:cs typeface="Oswald"/>
              <a:sym typeface="Oswald"/>
            </a:endParaRPr>
          </a:p>
          <a:p>
            <a:pPr marL="285750" marR="0" lvl="0" indent="-285750" algn="l" rtl="0">
              <a:lnSpc>
                <a:spcPct val="150000"/>
              </a:lnSpc>
              <a:spcBef>
                <a:spcPts val="0"/>
              </a:spcBef>
              <a:spcAft>
                <a:spcPts val="0"/>
              </a:spcAft>
              <a:buClr>
                <a:srgbClr val="000000"/>
              </a:buClr>
              <a:buSzPts val="1800"/>
              <a:buFont typeface="Oswald"/>
              <a:buChar char="❑"/>
            </a:pPr>
            <a:r>
              <a:rPr lang="en-US" sz="1800" i="0" u="none" strike="noStrike" cap="none">
                <a:solidFill>
                  <a:schemeClr val="dk2"/>
                </a:solidFill>
                <a:latin typeface="Oswald"/>
                <a:ea typeface="Oswald"/>
                <a:cs typeface="Oswald"/>
                <a:sym typeface="Oswald"/>
              </a:rPr>
              <a:t>Perceiving girls as sexual conquests/ob</a:t>
            </a:r>
            <a:r>
              <a:rPr lang="en-US" sz="1800">
                <a:solidFill>
                  <a:schemeClr val="dk2"/>
                </a:solidFill>
                <a:latin typeface="Oswald"/>
                <a:ea typeface="Oswald"/>
                <a:cs typeface="Oswald"/>
                <a:sym typeface="Oswald"/>
              </a:rPr>
              <a:t>jects</a:t>
            </a:r>
            <a:endParaRPr>
              <a:latin typeface="Oswald"/>
              <a:ea typeface="Oswald"/>
              <a:cs typeface="Oswald"/>
              <a:sym typeface="Oswald"/>
            </a:endParaRPr>
          </a:p>
          <a:p>
            <a:pPr marL="285750" marR="0" lvl="0" indent="-285750" algn="l" rtl="0">
              <a:lnSpc>
                <a:spcPct val="150000"/>
              </a:lnSpc>
              <a:spcBef>
                <a:spcPts val="0"/>
              </a:spcBef>
              <a:spcAft>
                <a:spcPts val="0"/>
              </a:spcAft>
              <a:buClr>
                <a:srgbClr val="000000"/>
              </a:buClr>
              <a:buSzPts val="1800"/>
              <a:buFont typeface="Oswald"/>
              <a:buChar char="❑"/>
            </a:pPr>
            <a:r>
              <a:rPr lang="en-US" sz="1800" i="0" u="none" strike="noStrike" cap="none">
                <a:solidFill>
                  <a:schemeClr val="dk2"/>
                </a:solidFill>
                <a:latin typeface="Oswald"/>
                <a:ea typeface="Oswald"/>
                <a:cs typeface="Oswald"/>
                <a:sym typeface="Oswald"/>
              </a:rPr>
              <a:t>Swagger</a:t>
            </a:r>
            <a:endParaRPr>
              <a:latin typeface="Oswald"/>
              <a:ea typeface="Oswald"/>
              <a:cs typeface="Oswald"/>
              <a:sym typeface="Oswald"/>
            </a:endParaRPr>
          </a:p>
        </p:txBody>
      </p:sp>
      <p:sp>
        <p:nvSpPr>
          <p:cNvPr id="242" name="Google Shape;242;p57"/>
          <p:cNvSpPr txBox="1"/>
          <p:nvPr/>
        </p:nvSpPr>
        <p:spPr>
          <a:xfrm>
            <a:off x="5626927" y="965991"/>
            <a:ext cx="3227400" cy="1631700"/>
          </a:xfrm>
          <a:prstGeom prst="rect">
            <a:avLst/>
          </a:prstGeom>
          <a:solidFill>
            <a:srgbClr val="004B53">
              <a:alpha val="8627"/>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i="0" u="none" strike="noStrike" cap="none">
              <a:solidFill>
                <a:srgbClr val="000000"/>
              </a:solidFill>
              <a:latin typeface="Oswald"/>
              <a:ea typeface="Oswald"/>
              <a:cs typeface="Oswald"/>
              <a:sym typeface="Oswald"/>
            </a:endParaRPr>
          </a:p>
          <a:p>
            <a:pPr marL="0" marR="0" lvl="0" indent="0" algn="l" rtl="0">
              <a:lnSpc>
                <a:spcPct val="100000"/>
              </a:lnSpc>
              <a:spcBef>
                <a:spcPts val="0"/>
              </a:spcBef>
              <a:spcAft>
                <a:spcPts val="0"/>
              </a:spcAft>
              <a:buNone/>
            </a:pPr>
            <a:r>
              <a:rPr lang="en-US" sz="2000" i="0" u="none" strike="noStrike" cap="none">
                <a:solidFill>
                  <a:srgbClr val="000000"/>
                </a:solidFill>
                <a:latin typeface="Oswald"/>
                <a:ea typeface="Oswald"/>
                <a:cs typeface="Oswald"/>
                <a:sym typeface="Oswald"/>
              </a:rPr>
              <a:t>What other traits did you list that are not included here? </a:t>
            </a:r>
            <a:endParaRPr>
              <a:latin typeface="Oswald"/>
              <a:ea typeface="Oswald"/>
              <a:cs typeface="Oswald"/>
              <a:sym typeface="Oswald"/>
            </a:endParaRPr>
          </a:p>
          <a:p>
            <a:pPr marL="0" marR="0" lvl="0" indent="0" algn="l" rtl="0">
              <a:lnSpc>
                <a:spcPct val="100000"/>
              </a:lnSpc>
              <a:spcBef>
                <a:spcPts val="0"/>
              </a:spcBef>
              <a:spcAft>
                <a:spcPts val="0"/>
              </a:spcAft>
              <a:buNone/>
            </a:pPr>
            <a:endParaRPr sz="2000" i="0" u="none" strike="noStrike" cap="none">
              <a:solidFill>
                <a:srgbClr val="000000"/>
              </a:solidFill>
              <a:latin typeface="Oswald"/>
              <a:ea typeface="Oswald"/>
              <a:cs typeface="Oswald"/>
              <a:sym typeface="Oswald"/>
            </a:endParaRPr>
          </a:p>
          <a:p>
            <a:pPr marL="0" marR="0" lvl="0" indent="0" algn="l" rtl="0">
              <a:lnSpc>
                <a:spcPct val="100000"/>
              </a:lnSpc>
              <a:spcBef>
                <a:spcPts val="0"/>
              </a:spcBef>
              <a:spcAft>
                <a:spcPts val="0"/>
              </a:spcAft>
              <a:buNone/>
            </a:pPr>
            <a:r>
              <a:rPr lang="en-US" sz="2000" i="0" u="none" strike="noStrike" cap="none">
                <a:solidFill>
                  <a:srgbClr val="000000"/>
                </a:solidFill>
                <a:latin typeface="Oswald"/>
                <a:ea typeface="Oswald"/>
                <a:cs typeface="Oswald"/>
                <a:sym typeface="Oswald"/>
              </a:rPr>
              <a:t>Share these with the class.</a:t>
            </a:r>
            <a:endParaRPr>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58"/>
          <p:cNvSpPr txBox="1">
            <a:spLocks noGrp="1"/>
          </p:cNvSpPr>
          <p:nvPr>
            <p:ph type="title"/>
          </p:nvPr>
        </p:nvSpPr>
        <p:spPr>
          <a:xfrm>
            <a:off x="225650" y="107575"/>
            <a:ext cx="8520600" cy="56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Clarifying Terms</a:t>
            </a:r>
            <a:endParaRPr/>
          </a:p>
        </p:txBody>
      </p:sp>
      <p:sp>
        <p:nvSpPr>
          <p:cNvPr id="248" name="Google Shape;248;p58"/>
          <p:cNvSpPr txBox="1">
            <a:spLocks noGrp="1"/>
          </p:cNvSpPr>
          <p:nvPr>
            <p:ph type="body" idx="1"/>
          </p:nvPr>
        </p:nvSpPr>
        <p:spPr>
          <a:xfrm>
            <a:off x="311700" y="1033800"/>
            <a:ext cx="4260300" cy="2838953"/>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2600">
                <a:solidFill>
                  <a:schemeClr val="dk2"/>
                </a:solidFill>
                <a:latin typeface="Oswald"/>
                <a:ea typeface="Oswald"/>
                <a:cs typeface="Oswald"/>
                <a:sym typeface="Oswald"/>
              </a:rPr>
              <a:t>What is your understanding of the following terms?</a:t>
            </a:r>
            <a:endParaRPr sz="2600">
              <a:latin typeface="Oswald"/>
              <a:ea typeface="Oswald"/>
              <a:cs typeface="Oswald"/>
              <a:sym typeface="Oswald"/>
            </a:endParaRPr>
          </a:p>
          <a:p>
            <a:pPr marL="114300" lvl="0" indent="0" algn="l" rtl="0">
              <a:lnSpc>
                <a:spcPct val="115000"/>
              </a:lnSpc>
              <a:spcBef>
                <a:spcPts val="0"/>
              </a:spcBef>
              <a:spcAft>
                <a:spcPts val="0"/>
              </a:spcAft>
              <a:buSzPts val="1800"/>
              <a:buNone/>
            </a:pPr>
            <a:endParaRPr sz="2600">
              <a:solidFill>
                <a:schemeClr val="dk2"/>
              </a:solidFill>
              <a:latin typeface="Oswald"/>
              <a:ea typeface="Oswald"/>
              <a:cs typeface="Oswald"/>
              <a:sym typeface="Oswald"/>
            </a:endParaRPr>
          </a:p>
          <a:p>
            <a:pPr marL="457200" lvl="0" indent="-368300" algn="l" rtl="0">
              <a:lnSpc>
                <a:spcPct val="115000"/>
              </a:lnSpc>
              <a:spcBef>
                <a:spcPts val="0"/>
              </a:spcBef>
              <a:spcAft>
                <a:spcPts val="0"/>
              </a:spcAft>
              <a:buSzPts val="2200"/>
              <a:buFont typeface="Oswald"/>
              <a:buChar char="●"/>
            </a:pPr>
            <a:r>
              <a:rPr lang="en-US" sz="2600">
                <a:solidFill>
                  <a:schemeClr val="dk2"/>
                </a:solidFill>
                <a:latin typeface="Oswald"/>
                <a:ea typeface="Oswald"/>
                <a:cs typeface="Oswald"/>
                <a:sym typeface="Oswald"/>
              </a:rPr>
              <a:t>Objectification</a:t>
            </a:r>
            <a:endParaRPr sz="2600">
              <a:latin typeface="Oswald"/>
              <a:ea typeface="Oswald"/>
              <a:cs typeface="Oswald"/>
              <a:sym typeface="Oswald"/>
            </a:endParaRPr>
          </a:p>
          <a:p>
            <a:pPr marL="114300" lvl="0" indent="0" algn="l" rtl="0">
              <a:lnSpc>
                <a:spcPct val="115000"/>
              </a:lnSpc>
              <a:spcBef>
                <a:spcPts val="0"/>
              </a:spcBef>
              <a:spcAft>
                <a:spcPts val="0"/>
              </a:spcAft>
              <a:buSzPts val="1800"/>
              <a:buNone/>
            </a:pPr>
            <a:endParaRPr sz="2600">
              <a:solidFill>
                <a:schemeClr val="dk2"/>
              </a:solidFill>
              <a:latin typeface="Oswald"/>
              <a:ea typeface="Oswald"/>
              <a:cs typeface="Oswald"/>
              <a:sym typeface="Oswald"/>
            </a:endParaRPr>
          </a:p>
          <a:p>
            <a:pPr marL="457200" lvl="0" indent="-368300" algn="l" rtl="0">
              <a:lnSpc>
                <a:spcPct val="115000"/>
              </a:lnSpc>
              <a:spcBef>
                <a:spcPts val="0"/>
              </a:spcBef>
              <a:spcAft>
                <a:spcPts val="0"/>
              </a:spcAft>
              <a:buSzPts val="2200"/>
              <a:buFont typeface="Oswald"/>
              <a:buChar char="●"/>
            </a:pPr>
            <a:r>
              <a:rPr lang="en-US" sz="2600">
                <a:solidFill>
                  <a:schemeClr val="dk2"/>
                </a:solidFill>
                <a:latin typeface="Oswald"/>
                <a:ea typeface="Oswald"/>
                <a:cs typeface="Oswald"/>
                <a:sym typeface="Oswald"/>
              </a:rPr>
              <a:t>Emotional Stoicism</a:t>
            </a:r>
            <a:endParaRPr sz="2600">
              <a:latin typeface="Oswald"/>
              <a:ea typeface="Oswald"/>
              <a:cs typeface="Oswald"/>
              <a:sym typeface="Oswald"/>
            </a:endParaRPr>
          </a:p>
          <a:p>
            <a:pPr marL="457200" lvl="0" indent="-228600" algn="l" rtl="0">
              <a:lnSpc>
                <a:spcPct val="115000"/>
              </a:lnSpc>
              <a:spcBef>
                <a:spcPts val="0"/>
              </a:spcBef>
              <a:spcAft>
                <a:spcPts val="0"/>
              </a:spcAft>
              <a:buSzPts val="1800"/>
              <a:buNone/>
            </a:pPr>
            <a:endParaRPr>
              <a:solidFill>
                <a:schemeClr val="dk2"/>
              </a:solidFill>
            </a:endParaRPr>
          </a:p>
          <a:p>
            <a:pPr marL="114300" lvl="0" indent="0" algn="l" rtl="0">
              <a:lnSpc>
                <a:spcPct val="115000"/>
              </a:lnSpc>
              <a:spcBef>
                <a:spcPts val="0"/>
              </a:spcBef>
              <a:spcAft>
                <a:spcPts val="0"/>
              </a:spcAft>
              <a:buSzPts val="1800"/>
              <a:buNone/>
            </a:pPr>
            <a:endParaRPr>
              <a:solidFill>
                <a:schemeClr val="dk1"/>
              </a:solidFill>
            </a:endParaRPr>
          </a:p>
          <a:p>
            <a:pPr marL="457200" lvl="0" indent="-22860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a:p>
            <a:pPr marL="457200" lvl="0" indent="-228600" algn="l" rtl="0">
              <a:lnSpc>
                <a:spcPct val="115000"/>
              </a:lnSpc>
              <a:spcBef>
                <a:spcPts val="0"/>
              </a:spcBef>
              <a:spcAft>
                <a:spcPts val="0"/>
              </a:spcAft>
              <a:buSzPts val="1800"/>
              <a:buNone/>
            </a:pPr>
            <a:endParaRPr/>
          </a:p>
        </p:txBody>
      </p:sp>
      <p:pic>
        <p:nvPicPr>
          <p:cNvPr id="249" name="Google Shape;249;p58" descr="Yellow Tassel"/>
          <p:cNvPicPr preferRelativeResize="0"/>
          <p:nvPr/>
        </p:nvPicPr>
        <p:blipFill rotWithShape="1">
          <a:blip r:embed="rId3">
            <a:alphaModFix/>
          </a:blip>
          <a:srcRect/>
          <a:stretch/>
        </p:blipFill>
        <p:spPr>
          <a:xfrm>
            <a:off x="5009121" y="1114482"/>
            <a:ext cx="3596341" cy="23951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59"/>
          <p:cNvSpPr txBox="1">
            <a:spLocks noGrp="1"/>
          </p:cNvSpPr>
          <p:nvPr>
            <p:ph type="title"/>
          </p:nvPr>
        </p:nvSpPr>
        <p:spPr>
          <a:xfrm>
            <a:off x="311700" y="154600"/>
            <a:ext cx="8520600" cy="56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rgbClr val="387966"/>
                </a:solidFill>
              </a:rPr>
              <a:t>Clarifying Terms</a:t>
            </a:r>
            <a:endParaRPr/>
          </a:p>
        </p:txBody>
      </p:sp>
      <p:sp>
        <p:nvSpPr>
          <p:cNvPr id="255" name="Google Shape;255;p59"/>
          <p:cNvSpPr txBox="1">
            <a:spLocks noGrp="1"/>
          </p:cNvSpPr>
          <p:nvPr>
            <p:ph type="body" idx="1"/>
          </p:nvPr>
        </p:nvSpPr>
        <p:spPr>
          <a:xfrm>
            <a:off x="311700" y="720110"/>
            <a:ext cx="8520600" cy="3848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a:solidFill>
                  <a:srgbClr val="434343"/>
                </a:solidFill>
                <a:latin typeface="Oswald"/>
                <a:ea typeface="Oswald"/>
                <a:cs typeface="Oswald"/>
                <a:sym typeface="Oswald"/>
              </a:rPr>
              <a:t>How does your understanding compare to this definition?</a:t>
            </a:r>
            <a:endParaRPr>
              <a:solidFill>
                <a:srgbClr val="434343"/>
              </a:solidFill>
              <a:latin typeface="Oswald"/>
              <a:ea typeface="Oswald"/>
              <a:cs typeface="Oswald"/>
              <a:sym typeface="Oswald"/>
            </a:endParaRPr>
          </a:p>
          <a:p>
            <a:pPr marL="114300" lvl="0" indent="0" algn="l" rtl="0">
              <a:lnSpc>
                <a:spcPct val="115000"/>
              </a:lnSpc>
              <a:spcBef>
                <a:spcPts val="0"/>
              </a:spcBef>
              <a:spcAft>
                <a:spcPts val="0"/>
              </a:spcAft>
              <a:buSzPts val="1800"/>
              <a:buNone/>
            </a:pPr>
            <a:endParaRPr>
              <a:solidFill>
                <a:schemeClr val="accent1"/>
              </a:solidFill>
            </a:endParaRPr>
          </a:p>
          <a:p>
            <a:pPr marL="114300" lvl="0" indent="0" algn="l" rtl="0">
              <a:lnSpc>
                <a:spcPct val="115000"/>
              </a:lnSpc>
              <a:spcBef>
                <a:spcPts val="0"/>
              </a:spcBef>
              <a:spcAft>
                <a:spcPts val="0"/>
              </a:spcAft>
              <a:buSzPts val="1800"/>
              <a:buNone/>
            </a:pPr>
            <a:endParaRPr>
              <a:solidFill>
                <a:schemeClr val="accent1"/>
              </a:solidFill>
            </a:endParaRPr>
          </a:p>
          <a:p>
            <a:pPr marL="114300" lvl="0" indent="0" algn="l" rtl="0">
              <a:lnSpc>
                <a:spcPct val="115000"/>
              </a:lnSpc>
              <a:spcBef>
                <a:spcPts val="0"/>
              </a:spcBef>
              <a:spcAft>
                <a:spcPts val="0"/>
              </a:spcAft>
              <a:buSzPts val="1800"/>
              <a:buNone/>
            </a:pPr>
            <a:endParaRPr>
              <a:solidFill>
                <a:schemeClr val="accent1"/>
              </a:solidFill>
            </a:endParaRPr>
          </a:p>
          <a:p>
            <a:pPr marL="114300" lvl="0" indent="0" algn="l" rtl="0">
              <a:lnSpc>
                <a:spcPct val="115000"/>
              </a:lnSpc>
              <a:spcBef>
                <a:spcPts val="0"/>
              </a:spcBef>
              <a:spcAft>
                <a:spcPts val="0"/>
              </a:spcAft>
              <a:buSzPts val="1800"/>
              <a:buNone/>
            </a:pPr>
            <a:endParaRPr>
              <a:solidFill>
                <a:schemeClr val="accent1"/>
              </a:solidFill>
            </a:endParaRPr>
          </a:p>
          <a:p>
            <a:pPr marL="114300" lvl="0" indent="0" algn="l" rtl="0">
              <a:lnSpc>
                <a:spcPct val="115000"/>
              </a:lnSpc>
              <a:spcBef>
                <a:spcPts val="0"/>
              </a:spcBef>
              <a:spcAft>
                <a:spcPts val="0"/>
              </a:spcAft>
              <a:buSzPts val="1800"/>
              <a:buNone/>
            </a:pPr>
            <a:endParaRPr>
              <a:solidFill>
                <a:schemeClr val="accent1"/>
              </a:solidFill>
            </a:endParaRPr>
          </a:p>
          <a:p>
            <a:pPr marL="114300" lvl="0" indent="0" algn="l" rtl="0">
              <a:lnSpc>
                <a:spcPct val="115000"/>
              </a:lnSpc>
              <a:spcBef>
                <a:spcPts val="0"/>
              </a:spcBef>
              <a:spcAft>
                <a:spcPts val="0"/>
              </a:spcAft>
              <a:buSzPts val="1800"/>
              <a:buNone/>
            </a:pPr>
            <a:endParaRPr>
              <a:solidFill>
                <a:schemeClr val="accent1"/>
              </a:solidFill>
            </a:endParaRPr>
          </a:p>
          <a:p>
            <a:pPr marL="114300" lvl="0" indent="0" algn="l" rtl="0">
              <a:lnSpc>
                <a:spcPct val="115000"/>
              </a:lnSpc>
              <a:spcBef>
                <a:spcPts val="0"/>
              </a:spcBef>
              <a:spcAft>
                <a:spcPts val="0"/>
              </a:spcAft>
              <a:buSzPts val="1800"/>
              <a:buNone/>
            </a:pPr>
            <a:endParaRPr/>
          </a:p>
          <a:p>
            <a:pPr marL="457200" lvl="0" indent="-228600" algn="l" rtl="0">
              <a:lnSpc>
                <a:spcPct val="115000"/>
              </a:lnSpc>
              <a:spcBef>
                <a:spcPts val="0"/>
              </a:spcBef>
              <a:spcAft>
                <a:spcPts val="0"/>
              </a:spcAft>
              <a:buSzPts val="1800"/>
              <a:buNone/>
            </a:pPr>
            <a:endParaRPr/>
          </a:p>
        </p:txBody>
      </p:sp>
      <p:sp>
        <p:nvSpPr>
          <p:cNvPr id="256" name="Google Shape;256;p59"/>
          <p:cNvSpPr/>
          <p:nvPr/>
        </p:nvSpPr>
        <p:spPr>
          <a:xfrm>
            <a:off x="408802" y="1544453"/>
            <a:ext cx="6092400" cy="228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600" b="1" i="0" u="none" strike="noStrike" cap="none">
                <a:solidFill>
                  <a:schemeClr val="dk2"/>
                </a:solidFill>
                <a:latin typeface="Oswald"/>
                <a:ea typeface="Oswald"/>
                <a:cs typeface="Oswald"/>
                <a:sym typeface="Oswald"/>
              </a:rPr>
              <a:t>Objectification: </a:t>
            </a:r>
            <a:r>
              <a:rPr lang="en-US" sz="2600" i="0" u="none" strike="noStrike" cap="none">
                <a:solidFill>
                  <a:srgbClr val="434343"/>
                </a:solidFill>
                <a:latin typeface="Oswald"/>
                <a:ea typeface="Oswald"/>
                <a:cs typeface="Oswald"/>
                <a:sym typeface="Oswald"/>
              </a:rPr>
              <a:t>the action of treating someone like a mere object.</a:t>
            </a:r>
            <a:endParaRPr sz="1800">
              <a:solidFill>
                <a:srgbClr val="434343"/>
              </a:solidFill>
              <a:latin typeface="Oswald"/>
              <a:ea typeface="Oswald"/>
              <a:cs typeface="Oswald"/>
              <a:sym typeface="Oswald"/>
            </a:endParaRPr>
          </a:p>
          <a:p>
            <a:pPr marL="0" marR="0" lvl="0" indent="0" algn="l" rtl="0">
              <a:lnSpc>
                <a:spcPct val="100000"/>
              </a:lnSpc>
              <a:spcBef>
                <a:spcPts val="0"/>
              </a:spcBef>
              <a:spcAft>
                <a:spcPts val="0"/>
              </a:spcAft>
              <a:buNone/>
            </a:pPr>
            <a:endParaRPr sz="2600" i="0" u="none" strike="noStrike" cap="none">
              <a:solidFill>
                <a:schemeClr val="dk2"/>
              </a:solidFill>
              <a:latin typeface="Oswald"/>
              <a:ea typeface="Oswald"/>
              <a:cs typeface="Oswald"/>
              <a:sym typeface="Oswald"/>
            </a:endParaRPr>
          </a:p>
          <a:p>
            <a:pPr marL="0" marR="0" lvl="0" indent="0" algn="l" rtl="0">
              <a:lnSpc>
                <a:spcPct val="100000"/>
              </a:lnSpc>
              <a:spcBef>
                <a:spcPts val="0"/>
              </a:spcBef>
              <a:spcAft>
                <a:spcPts val="0"/>
              </a:spcAft>
              <a:buNone/>
            </a:pPr>
            <a:r>
              <a:rPr lang="en-US" sz="2600" b="1" i="0" u="none" strike="noStrike" cap="none">
                <a:solidFill>
                  <a:schemeClr val="dk2"/>
                </a:solidFill>
                <a:latin typeface="Oswald"/>
                <a:ea typeface="Oswald"/>
                <a:cs typeface="Oswald"/>
                <a:sym typeface="Oswald"/>
              </a:rPr>
              <a:t>Emotional Stoicism</a:t>
            </a:r>
            <a:r>
              <a:rPr lang="en-US" sz="2600" b="1">
                <a:solidFill>
                  <a:schemeClr val="dk2"/>
                </a:solidFill>
                <a:latin typeface="Oswald"/>
                <a:ea typeface="Oswald"/>
                <a:cs typeface="Oswald"/>
                <a:sym typeface="Oswald"/>
              </a:rPr>
              <a:t>:</a:t>
            </a:r>
            <a:r>
              <a:rPr lang="en-US" sz="2600" i="0" u="none" strike="noStrike" cap="none">
                <a:solidFill>
                  <a:schemeClr val="dk2"/>
                </a:solidFill>
                <a:latin typeface="Oswald"/>
                <a:ea typeface="Oswald"/>
                <a:cs typeface="Oswald"/>
                <a:sym typeface="Oswald"/>
              </a:rPr>
              <a:t> </a:t>
            </a:r>
            <a:r>
              <a:rPr lang="en-US" sz="2600" i="0" u="none" strike="noStrike" cap="none">
                <a:solidFill>
                  <a:schemeClr val="dk1"/>
                </a:solidFill>
                <a:latin typeface="Oswald"/>
                <a:ea typeface="Oswald"/>
                <a:cs typeface="Oswald"/>
                <a:sym typeface="Oswald"/>
              </a:rPr>
              <a:t>controlling emotions; not showing feelings</a:t>
            </a:r>
            <a:endParaRPr sz="1800">
              <a:latin typeface="Oswald"/>
              <a:ea typeface="Oswald"/>
              <a:cs typeface="Oswald"/>
              <a:sym typeface="Oswald"/>
            </a:endParaRPr>
          </a:p>
        </p:txBody>
      </p:sp>
      <p:pic>
        <p:nvPicPr>
          <p:cNvPr id="257" name="Google Shape;257;p59" descr="Yellow Tassel"/>
          <p:cNvPicPr preferRelativeResize="0"/>
          <p:nvPr/>
        </p:nvPicPr>
        <p:blipFill rotWithShape="1">
          <a:blip r:embed="rId3">
            <a:alphaModFix/>
          </a:blip>
          <a:srcRect/>
          <a:stretch/>
        </p:blipFill>
        <p:spPr>
          <a:xfrm>
            <a:off x="6644225" y="2701503"/>
            <a:ext cx="2188080" cy="14572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387966"/>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2943</Words>
  <Application>Microsoft Office PowerPoint</Application>
  <PresentationFormat>On-screen Show (16:9)</PresentationFormat>
  <Paragraphs>334</Paragraphs>
  <Slides>28</Slides>
  <Notes>28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28</vt:i4>
      </vt:variant>
    </vt:vector>
  </HeadingPairs>
  <TitlesOfParts>
    <vt:vector size="35" baseType="lpstr">
      <vt:lpstr>Arial</vt:lpstr>
      <vt:lpstr>Lora</vt:lpstr>
      <vt:lpstr>Oswald</vt:lpstr>
      <vt:lpstr>Times</vt:lpstr>
      <vt:lpstr>Simple Light</vt:lpstr>
      <vt:lpstr>Simple Light</vt:lpstr>
      <vt:lpstr>Simple Light</vt:lpstr>
      <vt:lpstr>Creating Healthier Masculinities</vt:lpstr>
      <vt:lpstr>PowerPoint Presentation</vt:lpstr>
      <vt:lpstr>Something for you to think about… </vt:lpstr>
      <vt:lpstr>What we will be working towards…</vt:lpstr>
      <vt:lpstr>What is your initial thinking?</vt:lpstr>
      <vt:lpstr>Your Thinking</vt:lpstr>
      <vt:lpstr>Check Your Thinking</vt:lpstr>
      <vt:lpstr>Clarifying Terms</vt:lpstr>
      <vt:lpstr>Clarifying Terms</vt:lpstr>
      <vt:lpstr>PowerPoint Presentation</vt:lpstr>
      <vt:lpstr>Let’s Extend Our Thinking</vt:lpstr>
      <vt:lpstr>Let’s Extend Our Thinking</vt:lpstr>
      <vt:lpstr>Let’s Extend Our Thinking</vt:lpstr>
      <vt:lpstr>Let’s Extend Our Thinking</vt:lpstr>
      <vt:lpstr>Check Your List </vt:lpstr>
      <vt:lpstr>Consider</vt:lpstr>
      <vt:lpstr>What is your thinking now?</vt:lpstr>
      <vt:lpstr>PowerPoint Presentation</vt:lpstr>
      <vt:lpstr>Help us make a change! </vt:lpstr>
      <vt:lpstr>PowerPoint Presentation</vt:lpstr>
      <vt:lpstr>PowerPoint Presentation</vt:lpstr>
      <vt:lpstr>PowerPoint Presentation</vt:lpstr>
      <vt:lpstr>White Ribbon’s PSA</vt:lpstr>
      <vt:lpstr>Let’s Make a Change</vt:lpstr>
      <vt:lpstr>PowerPoint Presentation</vt:lpstr>
      <vt:lpstr>Effects of Unhealthy Masculine Expectations</vt:lpstr>
      <vt:lpstr>Effects of Unhealthy Masculine Expectations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Healthier Masculinities</dc:title>
  <dc:creator>David Garzon</dc:creator>
  <cp:lastModifiedBy>David Felipe Garzon Valdes</cp:lastModifiedBy>
  <cp:revision>1</cp:revision>
  <dcterms:modified xsi:type="dcterms:W3CDTF">2021-07-29T21:31:31Z</dcterms:modified>
</cp:coreProperties>
</file>