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0" r:id="rId5"/>
    <p:sldMasterId id="2147483681" r:id="rId6"/>
    <p:sldMasterId id="2147483682"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Lst>
  <p:sldSz cy="5143500" cx="9144000"/>
  <p:notesSz cx="6858000" cy="9144000"/>
  <p:embeddedFontLst>
    <p:embeddedFont>
      <p:font typeface="Oswald Light"/>
      <p:regular r:id="rId27"/>
      <p:bold r:id="rId28"/>
    </p:embeddedFont>
    <p:embeddedFont>
      <p:font typeface="Lora"/>
      <p:regular r:id="rId29"/>
      <p:bold r:id="rId30"/>
      <p:italic r:id="rId31"/>
      <p:boldItalic r:id="rId32"/>
    </p:embeddedFont>
    <p:embeddedFont>
      <p:font typeface="Oswald"/>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3FB72E5-EA8A-4B28-B7EB-A0850C59A4A4}">
  <a:tblStyle styleId="{53FB72E5-EA8A-4B28-B7EB-A0850C59A4A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font" Target="fonts/OswaldLight-bold.fntdata"/><Relationship Id="rId27" Type="http://schemas.openxmlformats.org/officeDocument/2006/relationships/font" Target="fonts/OswaldLight-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Lora-regular.fntdata"/><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Lora-italic.fntdata"/><Relationship Id="rId30" Type="http://schemas.openxmlformats.org/officeDocument/2006/relationships/font" Target="fonts/Lora-bold.fntdata"/><Relationship Id="rId11" Type="http://schemas.openxmlformats.org/officeDocument/2006/relationships/slide" Target="slides/slide3.xml"/><Relationship Id="rId33" Type="http://schemas.openxmlformats.org/officeDocument/2006/relationships/font" Target="fonts/Oswald-regular.fntdata"/><Relationship Id="rId10" Type="http://schemas.openxmlformats.org/officeDocument/2006/relationships/slide" Target="slides/slide2.xml"/><Relationship Id="rId32" Type="http://schemas.openxmlformats.org/officeDocument/2006/relationships/font" Target="fonts/Lora-boldItalic.fntdata"/><Relationship Id="rId13" Type="http://schemas.openxmlformats.org/officeDocument/2006/relationships/slide" Target="slides/slide5.xml"/><Relationship Id="rId12" Type="http://schemas.openxmlformats.org/officeDocument/2006/relationships/slide" Target="slides/slide4.xml"/><Relationship Id="rId34" Type="http://schemas.openxmlformats.org/officeDocument/2006/relationships/font" Target="fonts/Oswald-bold.fntdata"/><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rprevent.ca/" TargetMode="External"/><Relationship Id="rId3" Type="http://schemas.openxmlformats.org/officeDocument/2006/relationships/hyperlink" Target="https://padlet.com/support/padlets_makeapadlet" TargetMode="External"/><Relationship Id="rId4" Type="http://schemas.openxmlformats.org/officeDocument/2006/relationships/hyperlink" Target="https://www.google.com/docs/about/" TargetMode="External"/><Relationship Id="rId5" Type="http://schemas.openxmlformats.org/officeDocument/2006/relationships/hyperlink" Target="https://www.zoho.com/docs/"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amboard.google.com/"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rprevent.ca/"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tatic1.squarespace.com/static/5f204bc3889fc80df0de42e9/t/5f453fbb17b6aa4f99754756/1598373819625/Building%2BHealthy%2BRelationships.pdf" TargetMode="External"/><Relationship Id="rId3" Type="http://schemas.openxmlformats.org/officeDocument/2006/relationships/hyperlink" Target="http://wrprevent.ca"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tatic1.squarespace.com/static/5f204bc3889fc80df0de42e9/t/5f453fbb17b6aa4f99754756/1598373819625/Building%2BHealthy%2BRelationships.pdf" TargetMode="External"/><Relationship Id="rId3" Type="http://schemas.openxmlformats.org/officeDocument/2006/relationships/hyperlink" Target="http://wrprevent.ca"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US" u="sng">
                <a:solidFill>
                  <a:schemeClr val="dk1"/>
                </a:solidFill>
              </a:rPr>
              <a:t>Learning Objectives:</a:t>
            </a:r>
            <a:endParaRPr b="1" u="sng">
              <a:solidFill>
                <a:schemeClr val="dk1"/>
              </a:solidFill>
            </a:endParaRPr>
          </a:p>
          <a:p>
            <a:pPr indent="0" lvl="0" marL="0" rtl="0" algn="l">
              <a:spcBef>
                <a:spcPts val="0"/>
              </a:spcBef>
              <a:spcAft>
                <a:spcPts val="0"/>
              </a:spcAft>
              <a:buClr>
                <a:schemeClr val="dk1"/>
              </a:buClr>
              <a:buSzPts val="1100"/>
              <a:buFont typeface="Arial"/>
              <a:buNone/>
            </a:pPr>
            <a:r>
              <a:t/>
            </a:r>
            <a:endParaRPr b="1" u="sng">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●Identifying unhealthy attitudes and behaviour in relationships of all kinds including 2SLGBTQ+ relationships</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 Fostering healthy relationship skills that address sexism, consent, and boundaries</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 Encouraging critical thinking skills to assess risk in relationships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US" u="sng">
                <a:solidFill>
                  <a:schemeClr val="dk1"/>
                </a:solidFill>
              </a:rPr>
              <a:t>Notes for Educators:</a:t>
            </a:r>
            <a:endParaRPr b="1" u="sng">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This lesson is an opportunity for students to learn what separates healthy and unhealthy relationships and create awareness about exploitative behaviour in relationships. Human Trafficking relies on relationships of power, control and dependency and making students aware of this could significantly protect them from being exploited.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US" u="sng">
                <a:solidFill>
                  <a:schemeClr val="dk1"/>
                </a:solidFill>
                <a:highlight>
                  <a:schemeClr val="lt1"/>
                </a:highlight>
              </a:rPr>
              <a:t>Online Delivery Guide:</a:t>
            </a:r>
            <a:endParaRPr b="1" u="sng">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t/>
            </a:r>
            <a:endParaRPr b="1" u="sng">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lang="en-US">
                <a:solidFill>
                  <a:schemeClr val="dk1"/>
                </a:solidFill>
                <a:highlight>
                  <a:schemeClr val="lt1"/>
                </a:highlight>
              </a:rPr>
              <a:t>Throughout this powerpoint presentation you will find suggested digital tools and platforms for activity implementation in online spaces.  </a:t>
            </a:r>
            <a:endParaRPr>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t/>
            </a:r>
            <a:endParaRPr b="1" u="sng">
              <a:solidFill>
                <a:schemeClr val="dk1"/>
              </a:solidFill>
              <a:highlight>
                <a:srgbClr val="FF0000"/>
              </a:highlight>
            </a:endParaRPr>
          </a:p>
          <a:p>
            <a:pPr indent="0" lvl="0" marL="0" rtl="0" algn="l">
              <a:spcBef>
                <a:spcPts val="0"/>
              </a:spcBef>
              <a:spcAft>
                <a:spcPts val="0"/>
              </a:spcAft>
              <a:buClr>
                <a:schemeClr val="dk1"/>
              </a:buClr>
              <a:buSzPts val="1100"/>
              <a:buFont typeface="Arial"/>
              <a:buNone/>
            </a:pPr>
            <a:r>
              <a:rPr b="1" lang="en-US" u="sng">
                <a:solidFill>
                  <a:srgbClr val="0E101A"/>
                </a:solidFill>
              </a:rPr>
              <a:t>Teacher Supervision:</a:t>
            </a:r>
            <a:endParaRPr b="1" u="sng">
              <a:solidFill>
                <a:srgbClr val="0E101A"/>
              </a:solidFill>
            </a:endParaRPr>
          </a:p>
          <a:p>
            <a:pPr indent="0" lvl="0" marL="0" rtl="0" algn="l">
              <a:spcBef>
                <a:spcPts val="0"/>
              </a:spcBef>
              <a:spcAft>
                <a:spcPts val="0"/>
              </a:spcAft>
              <a:buClr>
                <a:schemeClr val="dk1"/>
              </a:buClr>
              <a:buSzPts val="1100"/>
              <a:buFont typeface="Arial"/>
              <a:buNone/>
            </a:pPr>
            <a:r>
              <a:rPr lang="en-US">
                <a:solidFill>
                  <a:srgbClr val="0E101A"/>
                </a:solidFill>
              </a:rPr>
              <a:t>Online technology allows students to engage meaningfully with both course material and their peers.  Due to the sensitive nature of the content, be cognizant of the potential for triggering interactions.  Your chosen digital toolset should reflect the maturity and sensitivity of your students. For example, you may prefer classroom discussions as they allow for monitoring of discussion if you have concerns about small group interactions without adult supervision.  </a:t>
            </a:r>
            <a:endParaRPr>
              <a:solidFill>
                <a:srgbClr val="0E101A"/>
              </a:solidFill>
            </a:endParaRPr>
          </a:p>
          <a:p>
            <a:pPr indent="0" lvl="0" marL="0" rtl="0" algn="l">
              <a:spcBef>
                <a:spcPts val="0"/>
              </a:spcBef>
              <a:spcAft>
                <a:spcPts val="0"/>
              </a:spcAft>
              <a:buClr>
                <a:schemeClr val="dk1"/>
              </a:buClr>
              <a:buSzPts val="1100"/>
              <a:buFont typeface="Arial"/>
              <a:buNone/>
            </a:pPr>
            <a:r>
              <a:t/>
            </a:r>
            <a:endParaRPr>
              <a:solidFill>
                <a:srgbClr val="0E101A"/>
              </a:solidFill>
            </a:endParaRPr>
          </a:p>
          <a:p>
            <a:pPr indent="0" lvl="0" marL="0" rtl="0" algn="l">
              <a:spcBef>
                <a:spcPts val="0"/>
              </a:spcBef>
              <a:spcAft>
                <a:spcPts val="0"/>
              </a:spcAft>
              <a:buClr>
                <a:schemeClr val="dk1"/>
              </a:buClr>
              <a:buSzPts val="1100"/>
              <a:buFont typeface="Arial"/>
              <a:buNone/>
            </a:pPr>
            <a:r>
              <a:rPr b="1" lang="en-US" u="sng">
                <a:solidFill>
                  <a:srgbClr val="0E101A"/>
                </a:solidFill>
              </a:rPr>
              <a:t>Accessing Support Material:</a:t>
            </a:r>
            <a:endParaRPr b="1" u="sng">
              <a:solidFill>
                <a:srgbClr val="0E101A"/>
              </a:solidFill>
            </a:endParaRPr>
          </a:p>
          <a:p>
            <a:pPr indent="0" lvl="0" marL="0" rtl="0" algn="l">
              <a:spcBef>
                <a:spcPts val="0"/>
              </a:spcBef>
              <a:spcAft>
                <a:spcPts val="0"/>
              </a:spcAft>
              <a:buClr>
                <a:schemeClr val="dk1"/>
              </a:buClr>
              <a:buSzPts val="1100"/>
              <a:buFont typeface="Arial"/>
              <a:buNone/>
            </a:pPr>
            <a:r>
              <a:rPr lang="en-US">
                <a:solidFill>
                  <a:srgbClr val="0E101A"/>
                </a:solidFill>
              </a:rPr>
              <a:t>Support material is located throughout the accompanying slide decks.  Teachers wishing to make use of them are encouraged to download version(s) to their desktop for distribution to students where applicable.  Teachers using learning management systems should upload a version of files for students wishing to work asynchronously. Note that all lessons, with the embedded student materials, are available for downloading as both PDF and Word documents on the </a:t>
            </a:r>
            <a:r>
              <a:rPr lang="en-US" u="sng">
                <a:solidFill>
                  <a:srgbClr val="4A6EE0"/>
                </a:solidFill>
                <a:hlinkClick r:id="rId2">
                  <a:extLst>
                    <a:ext uri="{A12FA001-AC4F-418D-AE19-62706E023703}">
                      <ahyp:hlinkClr val="tx"/>
                    </a:ext>
                  </a:extLst>
                </a:hlinkClick>
              </a:rPr>
              <a:t>wrprevent.ca</a:t>
            </a:r>
            <a:r>
              <a:rPr lang="en-US">
                <a:solidFill>
                  <a:srgbClr val="0E101A"/>
                </a:solidFill>
              </a:rPr>
              <a:t> website.</a:t>
            </a:r>
            <a:endParaRPr>
              <a:solidFill>
                <a:srgbClr val="0E101A"/>
              </a:solidFill>
            </a:endParaRPr>
          </a:p>
          <a:p>
            <a:pPr indent="0" lvl="0" marL="0" rtl="0" algn="l">
              <a:spcBef>
                <a:spcPts val="0"/>
              </a:spcBef>
              <a:spcAft>
                <a:spcPts val="0"/>
              </a:spcAft>
              <a:buClr>
                <a:schemeClr val="dk1"/>
              </a:buClr>
              <a:buSzPts val="1100"/>
              <a:buFont typeface="Arial"/>
              <a:buNone/>
            </a:pPr>
            <a:r>
              <a:t/>
            </a:r>
            <a:endParaRPr>
              <a:solidFill>
                <a:srgbClr val="0E101A"/>
              </a:solidFill>
            </a:endParaRPr>
          </a:p>
          <a:p>
            <a:pPr indent="0" lvl="0" marL="0" rtl="0" algn="l">
              <a:spcBef>
                <a:spcPts val="0"/>
              </a:spcBef>
              <a:spcAft>
                <a:spcPts val="0"/>
              </a:spcAft>
              <a:buClr>
                <a:schemeClr val="dk1"/>
              </a:buClr>
              <a:buSzPts val="1100"/>
              <a:buFont typeface="Arial"/>
              <a:buNone/>
            </a:pPr>
            <a:r>
              <a:rPr b="1" lang="en-US" u="sng">
                <a:solidFill>
                  <a:srgbClr val="0E101A"/>
                </a:solidFill>
              </a:rPr>
              <a:t>Digital Delivery Guide: Word Wall</a:t>
            </a:r>
            <a:endParaRPr u="sng">
              <a:solidFill>
                <a:srgbClr val="0E101A"/>
              </a:solidFill>
            </a:endParaRPr>
          </a:p>
          <a:p>
            <a:pPr indent="0" lvl="0" marL="0" rtl="0" algn="l">
              <a:spcBef>
                <a:spcPts val="0"/>
              </a:spcBef>
              <a:spcAft>
                <a:spcPts val="0"/>
              </a:spcAft>
              <a:buClr>
                <a:schemeClr val="dk1"/>
              </a:buClr>
              <a:buSzPts val="1100"/>
              <a:buFont typeface="Arial"/>
              <a:buNone/>
            </a:pPr>
            <a:r>
              <a:t/>
            </a:r>
            <a:endParaRPr>
              <a:solidFill>
                <a:srgbClr val="0E101A"/>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rPr lang="en-US">
                <a:solidFill>
                  <a:srgbClr val="0E101A"/>
                </a:solidFill>
              </a:rPr>
              <a:t>Suggested digital tool:  </a:t>
            </a:r>
            <a:endParaRPr>
              <a:solidFill>
                <a:srgbClr val="0E101A"/>
              </a:solidFill>
            </a:endParaRPr>
          </a:p>
          <a:p>
            <a:pPr indent="-387350" lvl="0" marL="457200" rtl="0" algn="l">
              <a:spcBef>
                <a:spcPts val="0"/>
              </a:spcBef>
              <a:spcAft>
                <a:spcPts val="0"/>
              </a:spcAft>
              <a:buClr>
                <a:srgbClr val="4A6EE0"/>
              </a:buClr>
              <a:buSzPts val="1100"/>
              <a:buFont typeface="Arial"/>
              <a:buAutoNum type="arabicPeriod"/>
            </a:pPr>
            <a:r>
              <a:rPr i="1" lang="en-US">
                <a:solidFill>
                  <a:srgbClr val="0E101A"/>
                </a:solidFill>
              </a:rPr>
              <a:t>Padlet </a:t>
            </a:r>
            <a:r>
              <a:rPr i="1" lang="en-US" u="sng">
                <a:solidFill>
                  <a:srgbClr val="0563C1"/>
                </a:solidFill>
                <a:hlinkClick r:id="rId3">
                  <a:extLst>
                    <a:ext uri="{A12FA001-AC4F-418D-AE19-62706E023703}">
                      <ahyp:hlinkClr val="tx"/>
                    </a:ext>
                  </a:extLst>
                </a:hlinkClick>
              </a:rPr>
              <a:t>http://padlet.com/</a:t>
            </a:r>
            <a:endParaRPr i="1" u="sng">
              <a:solidFill>
                <a:srgbClr val="4A6EE0"/>
              </a:solidFill>
            </a:endParaRPr>
          </a:p>
          <a:p>
            <a:pPr indent="-387350" lvl="0" marL="457200" rtl="0" algn="l">
              <a:spcBef>
                <a:spcPts val="0"/>
              </a:spcBef>
              <a:spcAft>
                <a:spcPts val="0"/>
              </a:spcAft>
              <a:buClr>
                <a:srgbClr val="4A6EE0"/>
              </a:buClr>
              <a:buSzPts val="1100"/>
              <a:buFont typeface="Arial"/>
              <a:buAutoNum type="arabicPeriod"/>
            </a:pPr>
            <a:r>
              <a:rPr i="1" lang="en-US">
                <a:solidFill>
                  <a:srgbClr val="0E101A"/>
                </a:solidFill>
              </a:rPr>
              <a:t>Google Doc </a:t>
            </a:r>
            <a:r>
              <a:rPr i="1" lang="en-US" u="sng">
                <a:solidFill>
                  <a:srgbClr val="0563C1"/>
                </a:solidFill>
                <a:hlinkClick r:id="rId4">
                  <a:extLst>
                    <a:ext uri="{A12FA001-AC4F-418D-AE19-62706E023703}">
                      <ahyp:hlinkClr val="tx"/>
                    </a:ext>
                  </a:extLst>
                </a:hlinkClick>
              </a:rPr>
              <a:t>https://www.google.com/docs/about/</a:t>
            </a:r>
            <a:endParaRPr i="1" u="sng">
              <a:solidFill>
                <a:srgbClr val="4A6EE0"/>
              </a:solidFill>
            </a:endParaRPr>
          </a:p>
          <a:p>
            <a:pPr indent="-387350" lvl="0" marL="457200" rtl="0" algn="l">
              <a:spcBef>
                <a:spcPts val="0"/>
              </a:spcBef>
              <a:spcAft>
                <a:spcPts val="0"/>
              </a:spcAft>
              <a:buClr>
                <a:srgbClr val="4A6EE0"/>
              </a:buClr>
              <a:buSzPts val="1100"/>
              <a:buFont typeface="Arial"/>
              <a:buAutoNum type="arabicPeriod"/>
            </a:pPr>
            <a:r>
              <a:rPr i="1" lang="en-US">
                <a:solidFill>
                  <a:srgbClr val="0E101A"/>
                </a:solidFill>
              </a:rPr>
              <a:t>Zoho Docs </a:t>
            </a:r>
            <a:r>
              <a:rPr i="1" lang="en-US" u="sng">
                <a:solidFill>
                  <a:srgbClr val="0563C1"/>
                </a:solidFill>
                <a:hlinkClick r:id="rId5">
                  <a:extLst>
                    <a:ext uri="{A12FA001-AC4F-418D-AE19-62706E023703}">
                      <ahyp:hlinkClr val="tx"/>
                    </a:ext>
                  </a:extLst>
                </a:hlinkClick>
              </a:rPr>
              <a:t>https://www.zoho.com/docs/</a:t>
            </a:r>
            <a:endParaRPr i="1" u="sng">
              <a:solidFill>
                <a:srgbClr val="4A6EE0"/>
              </a:solidFill>
            </a:endParaRPr>
          </a:p>
          <a:p>
            <a:pPr indent="0" lvl="0" marL="0" rtl="0" algn="l">
              <a:spcBef>
                <a:spcPts val="0"/>
              </a:spcBef>
              <a:spcAft>
                <a:spcPts val="0"/>
              </a:spcAft>
              <a:buClr>
                <a:schemeClr val="dk1"/>
              </a:buClr>
              <a:buSzPts val="1100"/>
              <a:buFont typeface="Arial"/>
              <a:buNone/>
            </a:pPr>
            <a:br>
              <a:rPr lang="en-US">
                <a:solidFill>
                  <a:srgbClr val="0E101A"/>
                </a:solidFill>
              </a:rPr>
            </a:br>
            <a:r>
              <a:rPr lang="en-US">
                <a:solidFill>
                  <a:srgbClr val="0E101A"/>
                </a:solidFill>
              </a:rPr>
              <a:t>Word walls help students retain new vocabulary. Accessibility is the key to an effective word wall. Students need to be able to refer back to the definitions with ease. A digital word wall creates an online repository of ideas and concepts. Use the following suggestions when creating a digital word wall.</a:t>
            </a:r>
            <a:endParaRPr>
              <a:solidFill>
                <a:srgbClr val="0E101A"/>
              </a:solidFill>
            </a:endParaRPr>
          </a:p>
          <a:p>
            <a:pPr indent="-387350" lvl="1" marL="914400" rtl="0" algn="l">
              <a:spcBef>
                <a:spcPts val="0"/>
              </a:spcBef>
              <a:spcAft>
                <a:spcPts val="0"/>
              </a:spcAft>
              <a:buClr>
                <a:srgbClr val="0E101A"/>
              </a:buClr>
              <a:buSzPts val="1100"/>
              <a:buFont typeface="Arial"/>
              <a:buAutoNum type="arabicPeriod"/>
            </a:pPr>
            <a:r>
              <a:rPr lang="en-US">
                <a:solidFill>
                  <a:srgbClr val="0E101A"/>
                </a:solidFill>
              </a:rPr>
              <a:t>Choose a platform that allows collaborative editing. </a:t>
            </a:r>
            <a:endParaRPr>
              <a:solidFill>
                <a:srgbClr val="0E101A"/>
              </a:solidFill>
            </a:endParaRPr>
          </a:p>
          <a:p>
            <a:pPr indent="-387350" lvl="1" marL="914400" rtl="0" algn="l">
              <a:spcBef>
                <a:spcPts val="0"/>
              </a:spcBef>
              <a:spcAft>
                <a:spcPts val="0"/>
              </a:spcAft>
              <a:buClr>
                <a:srgbClr val="0E101A"/>
              </a:buClr>
              <a:buSzPts val="1100"/>
              <a:buFont typeface="Arial"/>
              <a:buAutoNum type="arabicPeriod"/>
            </a:pPr>
            <a:r>
              <a:rPr lang="en-US">
                <a:solidFill>
                  <a:srgbClr val="0E101A"/>
                </a:solidFill>
              </a:rPr>
              <a:t>Invite students to the Digital word wall </a:t>
            </a:r>
            <a:endParaRPr>
              <a:solidFill>
                <a:srgbClr val="0E101A"/>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u="sng">
                <a:solidFill>
                  <a:schemeClr val="dk1"/>
                </a:solidFill>
              </a:rPr>
              <a:t>Curriculum connections:</a:t>
            </a:r>
            <a:endParaRPr b="1"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i="1" lang="en-US">
                <a:solidFill>
                  <a:schemeClr val="dk1"/>
                </a:solidFill>
              </a:rPr>
              <a:t>Healthy Active Living Education Gr. 9 (PPL1O):</a:t>
            </a:r>
            <a:endParaRPr i="1">
              <a:solidFill>
                <a:schemeClr val="dk1"/>
              </a:solidFill>
            </a:endParaRPr>
          </a:p>
          <a:p>
            <a:pPr indent="-298450" lvl="0" marL="838200" rtl="0" algn="l">
              <a:lnSpc>
                <a:spcPct val="115000"/>
              </a:lnSpc>
              <a:spcBef>
                <a:spcPts val="1200"/>
              </a:spcBef>
              <a:spcAft>
                <a:spcPts val="0"/>
              </a:spcAft>
              <a:buClr>
                <a:schemeClr val="dk1"/>
              </a:buClr>
              <a:buSzPts val="1100"/>
              <a:buChar char="●"/>
            </a:pPr>
            <a:r>
              <a:rPr lang="en-US">
                <a:solidFill>
                  <a:schemeClr val="dk1"/>
                </a:solidFill>
              </a:rPr>
              <a:t>C2.2 Demonstrate an understanding of the skills and strategies needed to build healthy social relationships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i="1" lang="en-US">
                <a:solidFill>
                  <a:schemeClr val="dk1"/>
                </a:solidFill>
              </a:rPr>
              <a:t>Exploring Family Studies Gr. 9-10 (HIF10/20):</a:t>
            </a:r>
            <a:endParaRPr i="1">
              <a:solidFill>
                <a:schemeClr val="dk1"/>
              </a:solidFill>
            </a:endParaRPr>
          </a:p>
          <a:p>
            <a:pPr indent="-298450" lvl="0" marL="838200" rtl="0" algn="l">
              <a:lnSpc>
                <a:spcPct val="115000"/>
              </a:lnSpc>
              <a:spcBef>
                <a:spcPts val="1200"/>
              </a:spcBef>
              <a:spcAft>
                <a:spcPts val="0"/>
              </a:spcAft>
              <a:buClr>
                <a:schemeClr val="dk1"/>
              </a:buClr>
              <a:buSzPts val="1100"/>
              <a:buChar char="●"/>
            </a:pPr>
            <a:r>
              <a:rPr lang="en-US">
                <a:solidFill>
                  <a:schemeClr val="dk1"/>
                </a:solidFill>
              </a:rPr>
              <a:t>B2.2 Describe the characteristics of healthy and unhealthy relationships (e.g., healthy relationships: trust, mutual support, clear limits and boundaries, humour, honesty; unhealthy relationships: mistrust, jealousy, isolation, control, tension)</a:t>
            </a:r>
            <a:endParaRPr>
              <a:solidFill>
                <a:schemeClr val="dk1"/>
              </a:solidFill>
            </a:endParaRPr>
          </a:p>
          <a:p>
            <a:pPr indent="-298450" lvl="0" marL="838200" rtl="0" algn="l">
              <a:lnSpc>
                <a:spcPct val="115000"/>
              </a:lnSpc>
              <a:spcBef>
                <a:spcPts val="0"/>
              </a:spcBef>
              <a:spcAft>
                <a:spcPts val="0"/>
              </a:spcAft>
              <a:buClr>
                <a:schemeClr val="dk1"/>
              </a:buClr>
              <a:buSzPts val="1100"/>
              <a:buChar char="●"/>
            </a:pPr>
            <a:r>
              <a:rPr lang="en-US">
                <a:solidFill>
                  <a:schemeClr val="dk1"/>
                </a:solidFill>
              </a:rPr>
              <a:t>B2.3 identify resources and strategies that can be used to help develop healthy relationships and resolve conflict in a variety of human interactions (e.g., assertiveness training, anti-bullying programs, strategies for developing empathy)</a:t>
            </a:r>
            <a:endParaRPr>
              <a:solidFill>
                <a:schemeClr val="dk1"/>
              </a:solidFill>
            </a:endParaRPr>
          </a:p>
          <a:p>
            <a:pPr indent="0" lvl="0" marL="0" rtl="0" algn="l">
              <a:spcBef>
                <a:spcPts val="1200"/>
              </a:spcBef>
              <a:spcAft>
                <a:spcPts val="0"/>
              </a:spcAft>
              <a:buClr>
                <a:schemeClr val="dk1"/>
              </a:buClr>
              <a:buSzPts val="1100"/>
              <a:buFont typeface="Arial"/>
              <a:buNone/>
            </a:pPr>
            <a:r>
              <a:t/>
            </a:r>
            <a:endParaRPr>
              <a:solidFill>
                <a:srgbClr val="0E101A"/>
              </a:solidFill>
            </a:endParaRPr>
          </a:p>
          <a:p>
            <a:pPr indent="0" lvl="0" marL="0" rtl="0" algn="l">
              <a:spcBef>
                <a:spcPts val="0"/>
              </a:spcBef>
              <a:spcAft>
                <a:spcPts val="0"/>
              </a:spcAft>
              <a:buClr>
                <a:schemeClr val="dk1"/>
              </a:buClr>
              <a:buSzPts val="1100"/>
              <a:buFont typeface="Arial"/>
              <a:buNone/>
            </a:pPr>
            <a:r>
              <a:t/>
            </a:r>
            <a:endParaRPr>
              <a:solidFill>
                <a:srgbClr val="0E101A"/>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192" name="Google Shape;192;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US" u="sng"/>
              <a:t>Activity 3</a:t>
            </a:r>
            <a:endParaRPr b="1" u="sng"/>
          </a:p>
          <a:p>
            <a:pPr indent="0" lvl="0" marL="0" rtl="0" algn="l">
              <a:lnSpc>
                <a:spcPct val="100000"/>
              </a:lnSpc>
              <a:spcBef>
                <a:spcPts val="0"/>
              </a:spcBef>
              <a:spcAft>
                <a:spcPts val="0"/>
              </a:spcAft>
              <a:buNone/>
            </a:pPr>
            <a:r>
              <a:t/>
            </a:r>
            <a:endParaRPr u="sng"/>
          </a:p>
          <a:p>
            <a:pPr indent="0" lvl="0" marL="0" rtl="0" algn="l">
              <a:lnSpc>
                <a:spcPct val="100000"/>
              </a:lnSpc>
              <a:spcBef>
                <a:spcPts val="0"/>
              </a:spcBef>
              <a:spcAft>
                <a:spcPts val="0"/>
              </a:spcAft>
              <a:buNone/>
            </a:pPr>
            <a:r>
              <a:rPr lang="en-US"/>
              <a:t>Teachers can use the </a:t>
            </a:r>
            <a:r>
              <a:rPr b="1" lang="en-US"/>
              <a:t>White Board </a:t>
            </a:r>
            <a:r>
              <a:rPr lang="en-US"/>
              <a:t>to capture student thinking around the characteristics of healthy relationships.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US"/>
              <a:t>Criterial can include: good communication (good listening, expressing your feelings and views); dealing productively and respectfully with conflict etc. Acknowledge that a relationship is a product of the effort both partners put into it. </a:t>
            </a:r>
            <a:endParaRPr/>
          </a:p>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rPr lang="en-US"/>
              <a:t>Teachers can review the “possible questions to ask youth for each scenario” listed in this activity for additional ideas around criteria.</a:t>
            </a:r>
            <a:endParaRPr/>
          </a:p>
          <a:p>
            <a:pPr indent="0" lvl="0" marL="0" marR="0" rtl="0" algn="l">
              <a:lnSpc>
                <a:spcPct val="100000"/>
              </a:lnSpc>
              <a:spcBef>
                <a:spcPts val="0"/>
              </a:spcBef>
              <a:spcAft>
                <a:spcPts val="0"/>
              </a:spcAft>
              <a:buNone/>
            </a:pPr>
            <a:r>
              <a:rPr lang="en-US"/>
              <a:t>This is another opportunity to post additional terms and definitions to the class digital </a:t>
            </a:r>
            <a:r>
              <a:rPr b="1" lang="en-US"/>
              <a:t>Word Wall </a:t>
            </a:r>
            <a:r>
              <a:rPr lang="en-US"/>
              <a:t>if one is being used</a:t>
            </a:r>
            <a:endParaRPr/>
          </a:p>
          <a:p>
            <a:pPr indent="0" lvl="0" marL="0" marR="0" rtl="0" algn="l">
              <a:lnSpc>
                <a:spcPct val="100000"/>
              </a:lnSpc>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b="1" lang="en-US" u="sng">
                <a:solidFill>
                  <a:schemeClr val="dk1"/>
                </a:solidFill>
                <a:highlight>
                  <a:schemeClr val="lt1"/>
                </a:highlight>
              </a:rPr>
              <a:t>Online Delivery Guide: White Board</a:t>
            </a:r>
            <a:endParaRPr b="1" u="sng">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t/>
            </a:r>
            <a:endParaRPr b="1" u="sng">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lang="en-US">
                <a:solidFill>
                  <a:srgbClr val="0E101A"/>
                </a:solidFill>
              </a:rPr>
              <a:t>While individual teachers will use different online learning systems for student interaction, the most common platforms share similar features. </a:t>
            </a:r>
            <a:endParaRPr b="1" u="sng">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t/>
            </a:r>
            <a:endParaRPr b="1" u="sng">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lang="en-US">
                <a:solidFill>
                  <a:schemeClr val="dk1"/>
                </a:solidFill>
                <a:highlight>
                  <a:schemeClr val="lt1"/>
                </a:highlight>
              </a:rPr>
              <a:t>Suggested Digital Tool:</a:t>
            </a:r>
            <a:endParaRPr>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t/>
            </a:r>
            <a:endParaRPr>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lang="en-US">
                <a:solidFill>
                  <a:schemeClr val="dk1"/>
                </a:solidFill>
                <a:highlight>
                  <a:schemeClr val="lt1"/>
                </a:highlight>
              </a:rPr>
              <a:t>-Digital White Boards are available on Zoom (</a:t>
            </a:r>
            <a:r>
              <a:rPr i="1" lang="en-US">
                <a:solidFill>
                  <a:schemeClr val="dk1"/>
                </a:solidFill>
                <a:highlight>
                  <a:schemeClr val="lt1"/>
                </a:highlight>
              </a:rPr>
              <a:t>White Board</a:t>
            </a:r>
            <a:r>
              <a:rPr lang="en-US">
                <a:solidFill>
                  <a:schemeClr val="dk1"/>
                </a:solidFill>
                <a:highlight>
                  <a:schemeClr val="lt1"/>
                </a:highlight>
              </a:rPr>
              <a:t> feature), </a:t>
            </a:r>
            <a:endParaRPr>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lang="en-US">
                <a:solidFill>
                  <a:schemeClr val="dk1"/>
                </a:solidFill>
                <a:highlight>
                  <a:schemeClr val="lt1"/>
                </a:highlight>
              </a:rPr>
              <a:t>-Microsoft Teams (</a:t>
            </a:r>
            <a:r>
              <a:rPr i="1" lang="en-US">
                <a:solidFill>
                  <a:schemeClr val="dk1"/>
                </a:solidFill>
                <a:highlight>
                  <a:schemeClr val="lt1"/>
                </a:highlight>
              </a:rPr>
              <a:t>Microsoft WhiteBoard</a:t>
            </a:r>
            <a:r>
              <a:rPr lang="en-US">
                <a:solidFill>
                  <a:schemeClr val="dk1"/>
                </a:solidFill>
                <a:highlight>
                  <a:schemeClr val="lt1"/>
                </a:highlight>
              </a:rPr>
              <a:t> feature), </a:t>
            </a:r>
            <a:endParaRPr>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lang="en-US">
                <a:solidFill>
                  <a:schemeClr val="dk1"/>
                </a:solidFill>
                <a:highlight>
                  <a:schemeClr val="lt1"/>
                </a:highlight>
              </a:rPr>
              <a:t>-Google Meets (</a:t>
            </a:r>
            <a:r>
              <a:rPr i="1" lang="en-US">
                <a:solidFill>
                  <a:schemeClr val="dk1"/>
                </a:solidFill>
                <a:highlight>
                  <a:schemeClr val="lt1"/>
                </a:highlight>
              </a:rPr>
              <a:t>Jamboard</a:t>
            </a:r>
            <a:r>
              <a:rPr lang="en-US">
                <a:solidFill>
                  <a:schemeClr val="dk1"/>
                </a:solidFill>
                <a:highlight>
                  <a:schemeClr val="lt1"/>
                </a:highlight>
              </a:rPr>
              <a:t> feature)</a:t>
            </a:r>
            <a:endParaRPr>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t/>
            </a:r>
            <a:endParaRPr>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lang="en-US">
                <a:solidFill>
                  <a:schemeClr val="dk1"/>
                </a:solidFill>
                <a:highlight>
                  <a:schemeClr val="lt1"/>
                </a:highlight>
              </a:rPr>
              <a:t>Digital white boards allow educators and students to simultaneously add text and images to a single white board document. </a:t>
            </a:r>
            <a:endParaRPr>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t/>
            </a:r>
            <a:endParaRPr>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lang="en-US">
                <a:solidFill>
                  <a:schemeClr val="dk1"/>
                </a:solidFill>
                <a:highlight>
                  <a:schemeClr val="lt1"/>
                </a:highlight>
              </a:rPr>
              <a:t>Apart from the suggested tools above, you can also use Google Jamboards (</a:t>
            </a:r>
            <a:r>
              <a:rPr lang="en-US" u="sng">
                <a:solidFill>
                  <a:srgbClr val="0000FF"/>
                </a:solidFill>
                <a:highlight>
                  <a:schemeClr val="lt1"/>
                </a:highlight>
                <a:hlinkClick r:id="rId2">
                  <a:extLst>
                    <a:ext uri="{A12FA001-AC4F-418D-AE19-62706E023703}">
                      <ahyp:hlinkClr val="tx"/>
                    </a:ext>
                  </a:extLst>
                </a:hlinkClick>
              </a:rPr>
              <a:t>https://jamboard.google.com/</a:t>
            </a:r>
            <a:r>
              <a:rPr lang="en-US">
                <a:solidFill>
                  <a:schemeClr val="dk1"/>
                </a:solidFill>
                <a:highlight>
                  <a:schemeClr val="lt1"/>
                </a:highlight>
              </a:rPr>
              <a:t>) to create a white board.  By clicking on the “Share” button can change privacy settings and invite students through e-mail or by sharing a link to collaborate in the same document.  Please note that </a:t>
            </a:r>
            <a:endParaRPr/>
          </a:p>
          <a:p>
            <a:pPr indent="-228600" lvl="0" marL="45720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a:t>Unpack some or all of the listed </a:t>
            </a:r>
            <a:r>
              <a:rPr lang="en-US"/>
              <a:t>characteristics</a:t>
            </a:r>
            <a:r>
              <a:rPr lang="en-US"/>
              <a:t> and have students indicate which they agree with.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US"/>
              <a:t>Afterwards, make any revisions to the existing items and add to the list. Teachers can use a digital </a:t>
            </a:r>
            <a:r>
              <a:rPr b="1" lang="en-US"/>
              <a:t>White Board </a:t>
            </a:r>
            <a:r>
              <a:rPr lang="en-US"/>
              <a:t>to capture student thinking.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US" u="sng"/>
              <a:t>Activity 4</a:t>
            </a:r>
            <a:endParaRPr b="1" u="sng"/>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US"/>
              <a:t>Remind students that there is plenty of support for folks of all ages experiences abuse within intimate </a:t>
            </a:r>
            <a:r>
              <a:rPr lang="en-US"/>
              <a:t>relationships</a:t>
            </a:r>
            <a:r>
              <a:rPr lang="en-US"/>
              <a:t>.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US"/>
              <a:t>Ask students to identify where someone could go or phone if they were in an unhealthy relationship. Teachers can co-construct this slide with their students. Examples in school can include a teacher, guidance department, friend, administration etc. Examples in the community can include an adult they trust, a local crisis centre, a women’s shelter etc.</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e4ee0bb216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ge4ee0bb216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US" u="sng"/>
              <a:t>Activity 5</a:t>
            </a:r>
            <a:endParaRPr b="1" u="sng"/>
          </a:p>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rPr lang="en-US"/>
              <a:t>Remind students of this question, which was brought up at the beginning of the session. Ask them to share their thoughts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a:t>Students should be able to successfully answer this question at the end of the lesson.</a:t>
            </a:r>
            <a:endParaRPr/>
          </a:p>
          <a:p>
            <a:pPr indent="0" lvl="0" marL="0" rtl="0" algn="l">
              <a:lnSpc>
                <a:spcPct val="100000"/>
              </a:lnSpc>
              <a:spcBef>
                <a:spcPts val="0"/>
              </a:spcBef>
              <a:spcAft>
                <a:spcPts val="0"/>
              </a:spcAft>
              <a:buNone/>
            </a:pPr>
            <a:r>
              <a:rPr lang="en-US"/>
              <a:t>This question can be used as an exit ticket to check for student understanding and/or achievement of the lesson goal.</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e4ee0bb216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ge4ee0bb216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a:t>Please note that Students should individually </a:t>
            </a:r>
            <a:r>
              <a:rPr lang="en-US"/>
              <a:t>reflect</a:t>
            </a:r>
            <a:r>
              <a:rPr lang="en-US"/>
              <a:t> about this question. Open the floor for students to ask questions or share their experiences.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e4ee0bb216_0_1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 name="Google Shape;319;ge4ee0bb216_0_1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u="sng">
                <a:solidFill>
                  <a:srgbClr val="0E101A"/>
                </a:solidFill>
              </a:rPr>
              <a:t>Content Warning:</a:t>
            </a:r>
            <a:endParaRPr b="1" u="sng">
              <a:solidFill>
                <a:srgbClr val="0E101A"/>
              </a:solidFill>
            </a:endParaRPr>
          </a:p>
          <a:p>
            <a:pPr indent="0" lvl="0" marL="0" rtl="0" algn="l">
              <a:spcBef>
                <a:spcPts val="0"/>
              </a:spcBef>
              <a:spcAft>
                <a:spcPts val="0"/>
              </a:spcAft>
              <a:buClr>
                <a:schemeClr val="dk1"/>
              </a:buClr>
              <a:buSzPts val="1100"/>
              <a:buFont typeface="Arial"/>
              <a:buNone/>
            </a:pPr>
            <a:r>
              <a:t/>
            </a:r>
            <a:endParaRPr b="1">
              <a:solidFill>
                <a:srgbClr val="0E101A"/>
              </a:solidFill>
            </a:endParaRPr>
          </a:p>
          <a:p>
            <a:pPr indent="-298450" lvl="0" marL="457200" rtl="0" algn="l">
              <a:spcBef>
                <a:spcPts val="0"/>
              </a:spcBef>
              <a:spcAft>
                <a:spcPts val="0"/>
              </a:spcAft>
              <a:buClr>
                <a:schemeClr val="dk1"/>
              </a:buClr>
              <a:buSzPts val="1100"/>
              <a:buChar char="●"/>
            </a:pPr>
            <a:r>
              <a:rPr lang="en-US">
                <a:solidFill>
                  <a:schemeClr val="dk1"/>
                </a:solidFill>
              </a:rPr>
              <a:t>For many students this might be their </a:t>
            </a:r>
            <a:r>
              <a:rPr b="1" lang="en-US">
                <a:solidFill>
                  <a:schemeClr val="dk1"/>
                </a:solidFill>
              </a:rPr>
              <a:t>first time </a:t>
            </a:r>
            <a:r>
              <a:rPr lang="en-US">
                <a:solidFill>
                  <a:schemeClr val="dk1"/>
                </a:solidFill>
              </a:rPr>
              <a:t>discussing sexual exploitaiton and sex trafficking</a:t>
            </a:r>
            <a:endParaRPr>
              <a:solidFill>
                <a:schemeClr val="dk1"/>
              </a:solidFill>
            </a:endParaRPr>
          </a:p>
          <a:p>
            <a:pPr indent="-298450" lvl="0" marL="457200" rtl="0" algn="l">
              <a:spcBef>
                <a:spcPts val="0"/>
              </a:spcBef>
              <a:spcAft>
                <a:spcPts val="0"/>
              </a:spcAft>
              <a:buClr>
                <a:schemeClr val="dk1"/>
              </a:buClr>
              <a:buSzPts val="1100"/>
              <a:buChar char="●"/>
            </a:pPr>
            <a:r>
              <a:rPr lang="en-US">
                <a:solidFill>
                  <a:schemeClr val="dk1"/>
                </a:solidFill>
              </a:rPr>
              <a:t>Remind students that they’ll be discussing a difficult topic and assure them that  number one priority throughout the sessions is </a:t>
            </a:r>
            <a:r>
              <a:rPr b="1" lang="en-US">
                <a:solidFill>
                  <a:schemeClr val="dk1"/>
                </a:solidFill>
              </a:rPr>
              <a:t>their well-being</a:t>
            </a:r>
            <a:r>
              <a:rPr lang="en-US">
                <a:solidFill>
                  <a:schemeClr val="dk1"/>
                </a:solidFill>
              </a:rPr>
              <a:t>.</a:t>
            </a:r>
            <a:endParaRPr>
              <a:solidFill>
                <a:schemeClr val="dk1"/>
              </a:solidFill>
            </a:endParaRPr>
          </a:p>
          <a:p>
            <a:pPr indent="-298450" lvl="0" marL="457200" rtl="0" algn="l">
              <a:spcBef>
                <a:spcPts val="0"/>
              </a:spcBef>
              <a:spcAft>
                <a:spcPts val="0"/>
              </a:spcAft>
              <a:buClr>
                <a:schemeClr val="dk1"/>
              </a:buClr>
              <a:buSzPts val="1100"/>
              <a:buChar char="●"/>
            </a:pPr>
            <a:r>
              <a:rPr lang="en-US">
                <a:solidFill>
                  <a:schemeClr val="dk1"/>
                </a:solidFill>
              </a:rPr>
              <a:t>Remind students that </a:t>
            </a:r>
            <a:r>
              <a:rPr b="1" lang="en-US">
                <a:solidFill>
                  <a:schemeClr val="dk1"/>
                </a:solidFill>
              </a:rPr>
              <a:t>support is available</a:t>
            </a:r>
            <a:r>
              <a:rPr lang="en-US">
                <a:solidFill>
                  <a:schemeClr val="dk1"/>
                </a:solidFill>
              </a:rPr>
              <a:t>. They can either access school support (social workers, councillors, etc.) or Canada wide resources. </a:t>
            </a:r>
            <a:endParaRPr>
              <a:solidFill>
                <a:schemeClr val="dk1"/>
              </a:solidFill>
            </a:endParaRPr>
          </a:p>
          <a:p>
            <a:pPr indent="-298450" lvl="0" marL="457200" rtl="0" algn="l">
              <a:spcBef>
                <a:spcPts val="0"/>
              </a:spcBef>
              <a:spcAft>
                <a:spcPts val="0"/>
              </a:spcAft>
              <a:buClr>
                <a:schemeClr val="dk1"/>
              </a:buClr>
              <a:buSzPts val="1100"/>
              <a:buChar char="●"/>
            </a:pPr>
            <a:r>
              <a:rPr lang="en-US">
                <a:solidFill>
                  <a:schemeClr val="dk1"/>
                </a:solidFill>
              </a:rPr>
              <a:t>Students should be informed about the presentation content and </a:t>
            </a:r>
            <a:r>
              <a:rPr b="1" lang="en-US">
                <a:solidFill>
                  <a:schemeClr val="dk1"/>
                </a:solidFill>
              </a:rPr>
              <a:t>given the option to not participate in the lesson </a:t>
            </a:r>
            <a:endParaRPr>
              <a:solidFill>
                <a:schemeClr val="dk1"/>
              </a:solidFill>
            </a:endParaRPr>
          </a:p>
          <a:p>
            <a:pPr indent="-298450" lvl="0" marL="457200" rtl="0" algn="l">
              <a:spcBef>
                <a:spcPts val="0"/>
              </a:spcBef>
              <a:spcAft>
                <a:spcPts val="0"/>
              </a:spcAft>
              <a:buClr>
                <a:schemeClr val="dk1"/>
              </a:buClr>
              <a:buSzPts val="1100"/>
              <a:buChar char="●"/>
            </a:pPr>
            <a:r>
              <a:rPr b="1" lang="en-US">
                <a:solidFill>
                  <a:schemeClr val="dk1"/>
                </a:solidFill>
              </a:rPr>
              <a:t>Create a class agreement:</a:t>
            </a:r>
            <a:r>
              <a:rPr lang="en-US">
                <a:solidFill>
                  <a:schemeClr val="dk1"/>
                </a:solidFill>
              </a:rPr>
              <a:t> Ask students share what considerations should be kept in mind to make everyone feel safe (e.g. being respectful towards everyone’s opinions and using respectful language, not joking about sensitive topics, being mindful of how much space we take throughout the session)</a:t>
            </a:r>
            <a:endParaRPr>
              <a:solidFill>
                <a:schemeClr val="dk1"/>
              </a:solidFill>
            </a:endParaRPr>
          </a:p>
          <a:p>
            <a:pPr indent="-298450" lvl="0" marL="457200" rtl="0" algn="l">
              <a:spcBef>
                <a:spcPts val="0"/>
              </a:spcBef>
              <a:spcAft>
                <a:spcPts val="0"/>
              </a:spcAft>
              <a:buClr>
                <a:schemeClr val="dk1"/>
              </a:buClr>
              <a:buSzPts val="1100"/>
              <a:buChar char="●"/>
            </a:pPr>
            <a:r>
              <a:rPr lang="en-US">
                <a:solidFill>
                  <a:srgbClr val="0E101A"/>
                </a:solidFill>
              </a:rPr>
              <a:t>Complete this slide with</a:t>
            </a:r>
            <a:r>
              <a:rPr b="1" lang="en-US">
                <a:solidFill>
                  <a:srgbClr val="0E101A"/>
                </a:solidFill>
              </a:rPr>
              <a:t> school supports</a:t>
            </a:r>
            <a:r>
              <a:rPr lang="en-US">
                <a:solidFill>
                  <a:srgbClr val="0E101A"/>
                </a:solidFill>
              </a:rPr>
              <a:t> (social workers, counsellors, etc.) available for survivors and/or those who want to make any disclosures, nationwide resources and online information (such as the </a:t>
            </a:r>
            <a:r>
              <a:rPr lang="en-US" u="sng">
                <a:solidFill>
                  <a:srgbClr val="4A6EE0"/>
                </a:solidFill>
                <a:hlinkClick r:id="rId2">
                  <a:extLst>
                    <a:ext uri="{A12FA001-AC4F-418D-AE19-62706E023703}">
                      <ahyp:hlinkClr val="tx"/>
                    </a:ext>
                  </a:extLst>
                </a:hlinkClick>
              </a:rPr>
              <a:t>wrprevent.ca</a:t>
            </a:r>
            <a:r>
              <a:rPr lang="en-US">
                <a:solidFill>
                  <a:srgbClr val="0E101A"/>
                </a:solidFill>
              </a:rPr>
              <a:t> website) can also be made available to students</a:t>
            </a:r>
            <a:endParaRPr>
              <a:solidFill>
                <a:schemeClr val="dk1"/>
              </a:solidFill>
            </a:endParaRPr>
          </a:p>
          <a:p>
            <a:pPr indent="0" lvl="0" marL="0" rtl="0" algn="l">
              <a:spcBef>
                <a:spcPts val="0"/>
              </a:spcBef>
              <a:spcAft>
                <a:spcPts val="0"/>
              </a:spcAft>
              <a:buClr>
                <a:schemeClr val="dk1"/>
              </a:buClr>
              <a:buSzPts val="1400"/>
              <a:buFont typeface="Arial"/>
              <a:buNone/>
            </a:pPr>
            <a:r>
              <a:t/>
            </a:r>
            <a:endParaRPr>
              <a:solidFill>
                <a:srgbClr val="0E101A"/>
              </a:solidFill>
            </a:endParaRPr>
          </a:p>
          <a:p>
            <a:pPr indent="0" lvl="0" marL="0" rtl="0" algn="l">
              <a:spcBef>
                <a:spcPts val="0"/>
              </a:spcBef>
              <a:spcAft>
                <a:spcPts val="0"/>
              </a:spcAft>
              <a:buClr>
                <a:schemeClr val="dk1"/>
              </a:buClr>
              <a:buSzPts val="1100"/>
              <a:buFont typeface="Arial"/>
              <a:buNone/>
            </a:pPr>
            <a:r>
              <a:rPr b="1" lang="en-US" u="sng">
                <a:solidFill>
                  <a:srgbClr val="0E101A"/>
                </a:solidFill>
              </a:rPr>
              <a:t>Creating a class agreement:</a:t>
            </a:r>
            <a:endParaRPr b="1" u="sng">
              <a:solidFill>
                <a:srgbClr val="0E101A"/>
              </a:solidFill>
            </a:endParaRPr>
          </a:p>
          <a:p>
            <a:pPr indent="0" lvl="0" marL="0" rtl="0" algn="l">
              <a:spcBef>
                <a:spcPts val="0"/>
              </a:spcBef>
              <a:spcAft>
                <a:spcPts val="0"/>
              </a:spcAft>
              <a:buClr>
                <a:schemeClr val="dk1"/>
              </a:buClr>
              <a:buSzPts val="1100"/>
              <a:buFont typeface="Arial"/>
              <a:buNone/>
            </a:pPr>
            <a:r>
              <a:t/>
            </a:r>
            <a:endParaRPr b="1">
              <a:solidFill>
                <a:srgbClr val="0E101A"/>
              </a:solidFill>
            </a:endParaRPr>
          </a:p>
          <a:p>
            <a:pPr indent="0" lvl="0" marL="0" rtl="0" algn="l">
              <a:spcBef>
                <a:spcPts val="0"/>
              </a:spcBef>
              <a:spcAft>
                <a:spcPts val="0"/>
              </a:spcAft>
              <a:buClr>
                <a:schemeClr val="dk1"/>
              </a:buClr>
              <a:buSzPts val="1100"/>
              <a:buFont typeface="Arial"/>
              <a:buNone/>
            </a:pPr>
            <a:r>
              <a:rPr lang="en-US">
                <a:solidFill>
                  <a:srgbClr val="0E101A"/>
                </a:solidFill>
              </a:rPr>
              <a:t>It is essential to create a class climate suitable for the seriousness of the topic. Ask students to share what considerations should be kept in mind to make everyone feel safe (e.g. being respectful towards everyone’s opinions and using respectful language, not joking about sensitive topics, being mindful of how much space we take throughout the session, etc.)</a:t>
            </a:r>
            <a:endParaRPr>
              <a:solidFill>
                <a:srgbClr val="0E101A"/>
              </a:solidFill>
            </a:endParaRPr>
          </a:p>
          <a:p>
            <a:pPr indent="0" lvl="0" marL="0" rtl="0" algn="l">
              <a:spcBef>
                <a:spcPts val="0"/>
              </a:spcBef>
              <a:spcAft>
                <a:spcPts val="0"/>
              </a:spcAft>
              <a:buClr>
                <a:schemeClr val="dk1"/>
              </a:buClr>
              <a:buFont typeface="Arial"/>
              <a:buNone/>
            </a:pPr>
            <a:r>
              <a:t/>
            </a:r>
            <a:endParaRPr b="1">
              <a:solidFill>
                <a:srgbClr val="0E101A"/>
              </a:solidFill>
            </a:endParaRPr>
          </a:p>
          <a:p>
            <a:pPr indent="0" lvl="0" marL="0" rtl="0" algn="l">
              <a:spcBef>
                <a:spcPts val="0"/>
              </a:spcBef>
              <a:spcAft>
                <a:spcPts val="0"/>
              </a:spcAft>
              <a:buClr>
                <a:schemeClr val="dk1"/>
              </a:buClr>
              <a:buSzPts val="1100"/>
              <a:buFont typeface="Arial"/>
              <a:buNone/>
            </a:pPr>
            <a:r>
              <a:t/>
            </a:r>
            <a:endParaRPr b="1">
              <a:solidFill>
                <a:srgbClr val="0E101A"/>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u="sng">
                <a:solidFill>
                  <a:schemeClr val="dk1"/>
                </a:solidFill>
              </a:rPr>
              <a:t>Activity 1:</a:t>
            </a:r>
            <a:r>
              <a:rPr b="1" lang="en-US">
                <a:solidFill>
                  <a:schemeClr val="dk1"/>
                </a:solidFill>
              </a:rPr>
              <a:t> </a:t>
            </a:r>
            <a:r>
              <a:rPr lang="en-US">
                <a:solidFill>
                  <a:schemeClr val="dk1"/>
                </a:solidFill>
              </a:rPr>
              <a: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Slides 3-5 will help you prepare your students for the lesson plan. Students should be given this question at the start of the lesson so that their experiences throughout the next activities are aligned with this targeted learning.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a:t>Please note that Students respond to this task at the end of the lesson. Encourage them to think </a:t>
            </a:r>
            <a:r>
              <a:rPr lang="en-US"/>
              <a:t>throughout the lesson plan if their past, present or idealized (how they want their future relationships to be) relationships are characterised by healthy or unhealthy traits.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US"/>
              <a:t>H</a:t>
            </a:r>
            <a:r>
              <a:rPr lang="en-US"/>
              <a:t>ighlight that </a:t>
            </a:r>
            <a:r>
              <a:rPr b="0" i="0" lang="en-US" sz="1100" u="none" cap="none" strike="noStrike">
                <a:solidFill>
                  <a:srgbClr val="000000"/>
                </a:solidFill>
                <a:latin typeface="Arial"/>
                <a:ea typeface="Arial"/>
                <a:cs typeface="Arial"/>
                <a:sym typeface="Arial"/>
              </a:rPr>
              <a:t>Human Trafficking relies on relationships of power, control and dependency and that being aware of what </a:t>
            </a:r>
            <a:r>
              <a:rPr lang="en-US"/>
              <a:t>unhealthy</a:t>
            </a:r>
            <a:r>
              <a:rPr lang="en-US"/>
              <a:t> vs healthy relationships look like, could help them in preventing situations of </a:t>
            </a:r>
            <a:r>
              <a:rPr b="0" i="0" lang="en-US" sz="1100" u="none" cap="none" strike="noStrike">
                <a:solidFill>
                  <a:srgbClr val="000000"/>
                </a:solidFill>
                <a:latin typeface="Arial"/>
                <a:ea typeface="Arial"/>
                <a:cs typeface="Arial"/>
                <a:sym typeface="Arial"/>
              </a:rPr>
              <a:t>exploit</a:t>
            </a:r>
            <a:r>
              <a:rPr lang="en-US"/>
              <a:t>ation</a:t>
            </a:r>
            <a:r>
              <a:rPr b="0" i="0" lang="en-US" sz="1100" u="none" cap="none" strike="noStrike">
                <a:solidFill>
                  <a:srgbClr val="000000"/>
                </a:solidFill>
                <a:latin typeface="Arial"/>
                <a:ea typeface="Arial"/>
                <a:cs typeface="Arial"/>
                <a:sym typeface="Arial"/>
              </a:rPr>
              <a:t>.</a:t>
            </a:r>
            <a:endParaRPr/>
          </a:p>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Do not take up student responses to this question. Students will revisit it at the end of the lesson at which point any continued misconceptions as well as the nuanced nature of power in relationships should be discussed.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u="sng">
                <a:solidFill>
                  <a:schemeClr val="dk1"/>
                </a:solidFill>
              </a:rPr>
              <a:t>Activity 2</a:t>
            </a:r>
            <a:endParaRPr b="1" u="sng">
              <a:solidFill>
                <a:schemeClr val="dk1"/>
              </a:solidFill>
            </a:endParaRPr>
          </a:p>
          <a:p>
            <a:pPr indent="0" lvl="0" marL="0" rtl="0" algn="l">
              <a:spcBef>
                <a:spcPts val="0"/>
              </a:spcBef>
              <a:spcAft>
                <a:spcPts val="0"/>
              </a:spcAft>
              <a:buClr>
                <a:schemeClr val="dk1"/>
              </a:buClr>
              <a:buSzPts val="1100"/>
              <a:buFont typeface="Arial"/>
              <a:buNone/>
            </a:pPr>
            <a:r>
              <a:t/>
            </a:r>
            <a:endParaRPr b="1" u="sng">
              <a:solidFill>
                <a:schemeClr val="dk1"/>
              </a:solidFill>
            </a:endParaRPr>
          </a:p>
          <a:p>
            <a:pPr indent="0" lvl="0" marL="0" marR="0" rtl="0" algn="l">
              <a:lnSpc>
                <a:spcPct val="100000"/>
              </a:lnSpc>
              <a:spcBef>
                <a:spcPts val="0"/>
              </a:spcBef>
              <a:spcAft>
                <a:spcPts val="0"/>
              </a:spcAft>
              <a:buNone/>
            </a:pPr>
            <a:r>
              <a:rPr lang="en-US"/>
              <a:t>Teachers initiate a discussion based on this quotation and the initial thinking of the students. This will begin the process of co-constructing criteria for what makes a relationship healthy with students.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Go through some or all of the scenarios in the box (next slide) and ask students to think if these are examples of healthy or unhealthy relationships and why.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Please note that these scenarios were selected from the 24 original scenarios part of the </a:t>
            </a:r>
            <a:r>
              <a:rPr lang="en-US" u="sng">
                <a:solidFill>
                  <a:srgbClr val="0000FF"/>
                </a:solidFill>
                <a:hlinkClick r:id="rId2">
                  <a:extLst>
                    <a:ext uri="{A12FA001-AC4F-418D-AE19-62706E023703}">
                      <ahyp:hlinkClr val="tx"/>
                    </a:ext>
                  </a:extLst>
                </a:hlinkClick>
              </a:rPr>
              <a:t>original lesson plan</a:t>
            </a:r>
            <a:r>
              <a:rPr lang="en-US"/>
              <a:t> from White Ribbon’s resource </a:t>
            </a:r>
            <a:r>
              <a:rPr lang="en-US" u="sng">
                <a:solidFill>
                  <a:srgbClr val="0000FF"/>
                </a:solidFill>
                <a:hlinkClick r:id="rId3">
                  <a:extLst>
                    <a:ext uri="{A12FA001-AC4F-418D-AE19-62706E023703}">
                      <ahyp:hlinkClr val="tx"/>
                    </a:ext>
                  </a:extLst>
                </a:hlinkClick>
              </a:rPr>
              <a:t>wrprevent.ca </a:t>
            </a:r>
            <a:endParaRPr>
              <a:solidFill>
                <a:srgbClr val="0000FF"/>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e4ee0bb216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ge4ee0bb216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a:t>Go through some or all of the scenarios in the box and ask students to think if they are healthy or unhealthy and why. </a:t>
            </a:r>
            <a:endParaRPr/>
          </a:p>
          <a:p>
            <a:pPr indent="0" lvl="0" marL="0" rtl="0" algn="l">
              <a:lnSpc>
                <a:spcPct val="100000"/>
              </a:lnSpc>
              <a:spcBef>
                <a:spcPts val="0"/>
              </a:spcBef>
              <a:spcAft>
                <a:spcPts val="0"/>
              </a:spcAft>
              <a:buNone/>
            </a:pPr>
            <a:r>
              <a:t/>
            </a:r>
            <a:endParaRPr/>
          </a:p>
          <a:p>
            <a:pPr indent="0" lvl="0" marL="0" rtl="0" algn="l">
              <a:spcBef>
                <a:spcPts val="0"/>
              </a:spcBef>
              <a:spcAft>
                <a:spcPts val="0"/>
              </a:spcAft>
              <a:buNone/>
            </a:pPr>
            <a:r>
              <a:rPr lang="en-US">
                <a:solidFill>
                  <a:schemeClr val="dk1"/>
                </a:solidFill>
              </a:rPr>
              <a:t>Please note that these scenarios were selected from the 24 original scenarios part of the </a:t>
            </a:r>
            <a:r>
              <a:rPr lang="en-US" u="sng">
                <a:solidFill>
                  <a:srgbClr val="0000FF"/>
                </a:solidFill>
                <a:hlinkClick r:id="rId2">
                  <a:extLst>
                    <a:ext uri="{A12FA001-AC4F-418D-AE19-62706E023703}">
                      <ahyp:hlinkClr val="tx"/>
                    </a:ext>
                  </a:extLst>
                </a:hlinkClick>
              </a:rPr>
              <a:t>original lesson plan</a:t>
            </a:r>
            <a:r>
              <a:rPr lang="en-US">
                <a:solidFill>
                  <a:schemeClr val="dk1"/>
                </a:solidFill>
              </a:rPr>
              <a:t> from White Ribbon’s resource </a:t>
            </a:r>
            <a:r>
              <a:rPr lang="en-US" u="sng">
                <a:solidFill>
                  <a:srgbClr val="0000FF"/>
                </a:solidFill>
                <a:hlinkClick r:id="rId3">
                  <a:extLst>
                    <a:ext uri="{A12FA001-AC4F-418D-AE19-62706E023703}">
                      <ahyp:hlinkClr val="tx"/>
                    </a:ext>
                  </a:extLst>
                </a:hlinkClick>
              </a:rPr>
              <a:t>wrprevent.ca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solidFill>
                  <a:schemeClr val="dk1"/>
                </a:solidFill>
              </a:rPr>
              <a:t>Note that scenarios are nuanced, situational and contingent on many factors so it might be necessary to make some assumptions. Teachers will need to address and discuss any “grey areas” to encourage critical thinking their your students.</a:t>
            </a:r>
            <a:endParaRPr>
              <a:solidFill>
                <a:schemeClr val="dk1"/>
              </a:solidFill>
            </a:endParaRPr>
          </a:p>
          <a:p>
            <a:pPr indent="0" lvl="0" marL="0" rtl="0" algn="l">
              <a:lnSpc>
                <a:spcPct val="115000"/>
              </a:lnSpc>
              <a:spcBef>
                <a:spcPts val="0"/>
              </a:spcBef>
              <a:spcAft>
                <a:spcPts val="0"/>
              </a:spcAft>
              <a:buNone/>
            </a:pPr>
            <a:r>
              <a:t/>
            </a:r>
            <a:endParaRPr>
              <a:solidFill>
                <a:schemeClr val="dk1"/>
              </a:solidFill>
              <a:highlight>
                <a:srgbClr val="FFFFFF"/>
              </a:highlight>
            </a:endParaRPr>
          </a:p>
          <a:p>
            <a:pPr indent="0" lvl="0" marL="0" rtl="0" algn="l">
              <a:lnSpc>
                <a:spcPct val="115000"/>
              </a:lnSpc>
              <a:spcBef>
                <a:spcPts val="0"/>
              </a:spcBef>
              <a:spcAft>
                <a:spcPts val="0"/>
              </a:spcAft>
              <a:buNone/>
            </a:pPr>
            <a:r>
              <a:rPr lang="en-US">
                <a:solidFill>
                  <a:schemeClr val="dk1"/>
                </a:solidFill>
                <a:highlight>
                  <a:srgbClr val="FFFFFF"/>
                </a:highlight>
              </a:rPr>
              <a:t>For instance, the scenario "he often tells his partner how much he cares for them", could be positive, but could also be a sign of emotional exploitation and control if there is a presence of violent behaviour in the relationship or if a partner has an unhealthy need for validation.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rPr lang="en-US"/>
              <a:t>Other follow up questions could include:</a:t>
            </a:r>
            <a:endParaRPr/>
          </a:p>
          <a:p>
            <a:pPr indent="-228600" lvl="0" marL="457200" rtl="0" algn="l">
              <a:lnSpc>
                <a:spcPct val="100000"/>
              </a:lnSpc>
              <a:spcBef>
                <a:spcPts val="0"/>
              </a:spcBef>
              <a:spcAft>
                <a:spcPts val="0"/>
              </a:spcAft>
              <a:buSzPts val="1100"/>
              <a:buNone/>
            </a:pPr>
            <a:r>
              <a:t/>
            </a:r>
            <a:endParaRPr/>
          </a:p>
          <a:p>
            <a:pPr indent="-298450" lvl="0" marL="457200" rtl="0" algn="l">
              <a:lnSpc>
                <a:spcPct val="115000"/>
              </a:lnSpc>
              <a:spcBef>
                <a:spcPts val="0"/>
              </a:spcBef>
              <a:spcAft>
                <a:spcPts val="0"/>
              </a:spcAft>
              <a:buClr>
                <a:srgbClr val="595959"/>
              </a:buClr>
              <a:buSzPts val="1100"/>
              <a:buChar char="●"/>
            </a:pPr>
            <a:r>
              <a:rPr lang="en-US">
                <a:solidFill>
                  <a:srgbClr val="595959"/>
                </a:solidFill>
              </a:rPr>
              <a:t>Did the partners or friends show respect for both themselves and their partner?</a:t>
            </a:r>
            <a:endParaRPr>
              <a:solidFill>
                <a:srgbClr val="595959"/>
              </a:solidFill>
            </a:endParaRPr>
          </a:p>
          <a:p>
            <a:pPr indent="-298450" lvl="0" marL="457200" rtl="0" algn="l">
              <a:lnSpc>
                <a:spcPct val="115000"/>
              </a:lnSpc>
              <a:spcBef>
                <a:spcPts val="0"/>
              </a:spcBef>
              <a:spcAft>
                <a:spcPts val="0"/>
              </a:spcAft>
              <a:buClr>
                <a:srgbClr val="595959"/>
              </a:buClr>
              <a:buSzPts val="1100"/>
              <a:buChar char="●"/>
            </a:pPr>
            <a:r>
              <a:rPr lang="en-US">
                <a:solidFill>
                  <a:srgbClr val="595959"/>
                </a:solidFill>
              </a:rPr>
              <a:t>Did they respect each other’s boundaries?  </a:t>
            </a:r>
            <a:endParaRPr>
              <a:solidFill>
                <a:srgbClr val="595959"/>
              </a:solidFill>
            </a:endParaRPr>
          </a:p>
          <a:p>
            <a:pPr indent="-298450" lvl="0" marL="457200" rtl="0" algn="l">
              <a:lnSpc>
                <a:spcPct val="115000"/>
              </a:lnSpc>
              <a:spcBef>
                <a:spcPts val="0"/>
              </a:spcBef>
              <a:spcAft>
                <a:spcPts val="0"/>
              </a:spcAft>
              <a:buClr>
                <a:srgbClr val="595959"/>
              </a:buClr>
              <a:buSzPts val="1100"/>
              <a:buChar char="●"/>
            </a:pPr>
            <a:r>
              <a:rPr lang="en-US">
                <a:solidFill>
                  <a:srgbClr val="595959"/>
                </a:solidFill>
              </a:rPr>
              <a:t>Was there consent in their interaction?</a:t>
            </a:r>
            <a:endParaRPr>
              <a:solidFill>
                <a:srgbClr val="595959"/>
              </a:solidFill>
            </a:endParaRPr>
          </a:p>
          <a:p>
            <a:pPr indent="-298450" lvl="0" marL="457200" rtl="0" algn="l">
              <a:lnSpc>
                <a:spcPct val="115000"/>
              </a:lnSpc>
              <a:spcBef>
                <a:spcPts val="0"/>
              </a:spcBef>
              <a:spcAft>
                <a:spcPts val="0"/>
              </a:spcAft>
              <a:buClr>
                <a:srgbClr val="595959"/>
              </a:buClr>
              <a:buSzPts val="1100"/>
              <a:buChar char="●"/>
            </a:pPr>
            <a:r>
              <a:rPr lang="en-US">
                <a:solidFill>
                  <a:srgbClr val="595959"/>
                </a:solidFill>
              </a:rPr>
              <a:t>What kind of relationship is this? </a:t>
            </a:r>
            <a:endParaRPr>
              <a:solidFill>
                <a:srgbClr val="595959"/>
              </a:solidFill>
            </a:endParaRPr>
          </a:p>
          <a:p>
            <a:pPr indent="-298450" lvl="0" marL="457200" rtl="0" algn="l">
              <a:lnSpc>
                <a:spcPct val="115000"/>
              </a:lnSpc>
              <a:spcBef>
                <a:spcPts val="0"/>
              </a:spcBef>
              <a:spcAft>
                <a:spcPts val="0"/>
              </a:spcAft>
              <a:buClr>
                <a:srgbClr val="595959"/>
              </a:buClr>
              <a:buSzPts val="1100"/>
              <a:buChar char="●"/>
            </a:pPr>
            <a:r>
              <a:rPr lang="en-US">
                <a:solidFill>
                  <a:srgbClr val="595959"/>
                </a:solidFill>
              </a:rPr>
              <a:t>Is one partner trying to gain financially from the actions of the other?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atin typeface="Oswald"/>
                <a:ea typeface="Oswald"/>
                <a:cs typeface="Oswald"/>
                <a:sym typeface="Oswald"/>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 name="Google Shape;13;p2"/>
          <p:cNvSpPr txBox="1"/>
          <p:nvPr>
            <p:ph idx="1" type="subTitle"/>
          </p:nvPr>
        </p:nvSpPr>
        <p:spPr>
          <a:xfrm>
            <a:off x="311700" y="2834125"/>
            <a:ext cx="8520600" cy="1132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atin typeface="Oswald"/>
                <a:ea typeface="Oswald"/>
                <a:cs typeface="Oswald"/>
                <a:sym typeface="Oswa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 name="Google Shape;56;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 name="Shape 57"/>
        <p:cNvGrpSpPr/>
        <p:nvPr/>
      </p:nvGrpSpPr>
      <p:grpSpPr>
        <a:xfrm>
          <a:off x="0" y="0"/>
          <a:ext cx="0" cy="0"/>
          <a:chOff x="0" y="0"/>
          <a:chExt cx="0" cy="0"/>
        </a:xfrm>
      </p:grpSpPr>
      <p:sp>
        <p:nvSpPr>
          <p:cNvPr id="58" name="Google Shape;58;p1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59" name="Google Shape;59;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0" name="Shape 60"/>
        <p:cNvGrpSpPr/>
        <p:nvPr/>
      </p:nvGrpSpPr>
      <p:grpSpPr>
        <a:xfrm>
          <a:off x="0" y="0"/>
          <a:ext cx="0" cy="0"/>
          <a:chOff x="0" y="0"/>
          <a:chExt cx="0" cy="0"/>
        </a:xfrm>
      </p:grpSpPr>
      <p:sp>
        <p:nvSpPr>
          <p:cNvPr id="61" name="Google Shape;61;p1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62" name="Google Shape;62;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3" name="Shape 63"/>
        <p:cNvGrpSpPr/>
        <p:nvPr/>
      </p:nvGrpSpPr>
      <p:grpSpPr>
        <a:xfrm>
          <a:off x="0" y="0"/>
          <a:ext cx="0" cy="0"/>
          <a:chOff x="0" y="0"/>
          <a:chExt cx="0" cy="0"/>
        </a:xfrm>
      </p:grpSpPr>
      <p:sp>
        <p:nvSpPr>
          <p:cNvPr id="64" name="Google Shape;64;p1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66" name="Google Shape;66;p15"/>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7" name="Google Shape;67;p15"/>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68" name="Google Shape;68;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9" name="Shape 69"/>
        <p:cNvGrpSpPr/>
        <p:nvPr/>
      </p:nvGrpSpPr>
      <p:grpSpPr>
        <a:xfrm>
          <a:off x="0" y="0"/>
          <a:ext cx="0" cy="0"/>
          <a:chOff x="0" y="0"/>
          <a:chExt cx="0" cy="0"/>
        </a:xfrm>
      </p:grpSpPr>
      <p:sp>
        <p:nvSpPr>
          <p:cNvPr id="70" name="Google Shape;70;p1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71" name="Google Shape;71;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2" name="Shape 72"/>
        <p:cNvGrpSpPr/>
        <p:nvPr/>
      </p:nvGrpSpPr>
      <p:grpSpPr>
        <a:xfrm>
          <a:off x="0" y="0"/>
          <a:ext cx="0" cy="0"/>
          <a:chOff x="0" y="0"/>
          <a:chExt cx="0" cy="0"/>
        </a:xfrm>
      </p:grpSpPr>
      <p:sp>
        <p:nvSpPr>
          <p:cNvPr id="73" name="Google Shape;73;p1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74" name="Google Shape;74;p1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75" name="Google Shape;75;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wMasterSp="0" type="title">
  <p:cSld name="TITLE">
    <p:spTree>
      <p:nvGrpSpPr>
        <p:cNvPr id="82" name="Shape 82"/>
        <p:cNvGrpSpPr/>
        <p:nvPr/>
      </p:nvGrpSpPr>
      <p:grpSpPr>
        <a:xfrm>
          <a:off x="0" y="0"/>
          <a:ext cx="0" cy="0"/>
          <a:chOff x="0" y="0"/>
          <a:chExt cx="0" cy="0"/>
        </a:xfrm>
      </p:grpSpPr>
      <p:pic>
        <p:nvPicPr>
          <p:cNvPr descr="Google Shape;9;p28" id="83" name="Google Shape;83;p19"/>
          <p:cNvPicPr preferRelativeResize="0"/>
          <p:nvPr/>
        </p:nvPicPr>
        <p:blipFill rotWithShape="1">
          <a:blip r:embed="rId2">
            <a:alphaModFix/>
          </a:blip>
          <a:srcRect b="16007" l="0" r="0" t="16420"/>
          <a:stretch/>
        </p:blipFill>
        <p:spPr>
          <a:xfrm>
            <a:off x="311699" y="4285924"/>
            <a:ext cx="1269126" cy="857576"/>
          </a:xfrm>
          <a:prstGeom prst="rect">
            <a:avLst/>
          </a:prstGeom>
          <a:noFill/>
          <a:ln>
            <a:noFill/>
          </a:ln>
        </p:spPr>
      </p:pic>
      <p:sp>
        <p:nvSpPr>
          <p:cNvPr id="84" name="Google Shape;84;p19"/>
          <p:cNvSpPr txBox="1"/>
          <p:nvPr/>
        </p:nvSpPr>
        <p:spPr>
          <a:xfrm>
            <a:off x="1384499" y="4649525"/>
            <a:ext cx="1394700" cy="40020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whiteribbon.ca</a:t>
            </a:r>
            <a:endParaRPr b="0" i="0" sz="1400" u="none" cap="none" strike="noStrike">
              <a:solidFill>
                <a:srgbClr val="000000"/>
              </a:solidFill>
              <a:latin typeface="Arial"/>
              <a:ea typeface="Arial"/>
              <a:cs typeface="Arial"/>
              <a:sym typeface="Arial"/>
            </a:endParaRPr>
          </a:p>
        </p:txBody>
      </p:sp>
      <p:sp>
        <p:nvSpPr>
          <p:cNvPr id="85" name="Google Shape;85;p19"/>
          <p:cNvSpPr txBox="1"/>
          <p:nvPr>
            <p:ph type="title"/>
          </p:nvPr>
        </p:nvSpPr>
        <p:spPr>
          <a:xfrm>
            <a:off x="311708" y="744574"/>
            <a:ext cx="8520600" cy="2052600"/>
          </a:xfrm>
          <a:prstGeom prst="rect">
            <a:avLst/>
          </a:prstGeom>
          <a:noFill/>
          <a:ln>
            <a:noFill/>
          </a:ln>
        </p:spPr>
        <p:txBody>
          <a:bodyPr anchorCtr="0" anchor="b" bIns="91400" lIns="91400" spcFirstLastPara="1" rIns="91400" wrap="square" tIns="91400">
            <a:normAutofit/>
          </a:bodyPr>
          <a:lstStyle>
            <a:lvl1pPr lvl="0" rtl="0" algn="ctr">
              <a:lnSpc>
                <a:spcPct val="100000"/>
              </a:lnSpc>
              <a:spcBef>
                <a:spcPts val="0"/>
              </a:spcBef>
              <a:spcAft>
                <a:spcPts val="0"/>
              </a:spcAft>
              <a:buClr>
                <a:srgbClr val="000000"/>
              </a:buClr>
              <a:buSzPts val="5200"/>
              <a:buFont typeface="Oswald"/>
              <a:buNone/>
              <a:defRPr sz="5200">
                <a:latin typeface="Oswald"/>
                <a:ea typeface="Oswald"/>
                <a:cs typeface="Oswald"/>
                <a:sym typeface="Oswald"/>
              </a:defRPr>
            </a:lvl1pPr>
            <a:lvl2pPr lvl="1" rtl="0" algn="l">
              <a:lnSpc>
                <a:spcPct val="100000"/>
              </a:lnSpc>
              <a:spcBef>
                <a:spcPts val="0"/>
              </a:spcBef>
              <a:spcAft>
                <a:spcPts val="0"/>
              </a:spcAft>
              <a:buClr>
                <a:srgbClr val="000000"/>
              </a:buClr>
              <a:buSzPts val="1800"/>
              <a:buNone/>
              <a:defRPr/>
            </a:lvl2pPr>
            <a:lvl3pPr lvl="2" rtl="0" algn="l">
              <a:lnSpc>
                <a:spcPct val="100000"/>
              </a:lnSpc>
              <a:spcBef>
                <a:spcPts val="0"/>
              </a:spcBef>
              <a:spcAft>
                <a:spcPts val="0"/>
              </a:spcAft>
              <a:buClr>
                <a:srgbClr val="000000"/>
              </a:buClr>
              <a:buSzPts val="1800"/>
              <a:buNone/>
              <a:defRPr/>
            </a:lvl3pPr>
            <a:lvl4pPr lvl="3" rtl="0" algn="l">
              <a:lnSpc>
                <a:spcPct val="100000"/>
              </a:lnSpc>
              <a:spcBef>
                <a:spcPts val="0"/>
              </a:spcBef>
              <a:spcAft>
                <a:spcPts val="0"/>
              </a:spcAft>
              <a:buClr>
                <a:srgbClr val="000000"/>
              </a:buClr>
              <a:buSzPts val="1800"/>
              <a:buNone/>
              <a:defRPr/>
            </a:lvl4pPr>
            <a:lvl5pPr lvl="4" rtl="0" algn="l">
              <a:lnSpc>
                <a:spcPct val="100000"/>
              </a:lnSpc>
              <a:spcBef>
                <a:spcPts val="0"/>
              </a:spcBef>
              <a:spcAft>
                <a:spcPts val="0"/>
              </a:spcAft>
              <a:buClr>
                <a:srgbClr val="000000"/>
              </a:buClr>
              <a:buSzPts val="1800"/>
              <a:buNone/>
              <a:defRPr/>
            </a:lvl5pPr>
            <a:lvl6pPr lvl="5" rtl="0" algn="l">
              <a:lnSpc>
                <a:spcPct val="100000"/>
              </a:lnSpc>
              <a:spcBef>
                <a:spcPts val="0"/>
              </a:spcBef>
              <a:spcAft>
                <a:spcPts val="0"/>
              </a:spcAft>
              <a:buClr>
                <a:srgbClr val="000000"/>
              </a:buClr>
              <a:buSzPts val="1800"/>
              <a:buNone/>
              <a:defRPr/>
            </a:lvl6pPr>
            <a:lvl7pPr lvl="6" rtl="0" algn="l">
              <a:lnSpc>
                <a:spcPct val="100000"/>
              </a:lnSpc>
              <a:spcBef>
                <a:spcPts val="0"/>
              </a:spcBef>
              <a:spcAft>
                <a:spcPts val="0"/>
              </a:spcAft>
              <a:buClr>
                <a:srgbClr val="000000"/>
              </a:buClr>
              <a:buSzPts val="1800"/>
              <a:buNone/>
              <a:defRPr/>
            </a:lvl7pPr>
            <a:lvl8pPr lvl="7" rtl="0" algn="l">
              <a:lnSpc>
                <a:spcPct val="100000"/>
              </a:lnSpc>
              <a:spcBef>
                <a:spcPts val="0"/>
              </a:spcBef>
              <a:spcAft>
                <a:spcPts val="0"/>
              </a:spcAft>
              <a:buClr>
                <a:srgbClr val="000000"/>
              </a:buClr>
              <a:buSzPts val="1800"/>
              <a:buNone/>
              <a:defRPr/>
            </a:lvl8pPr>
            <a:lvl9pPr lvl="8" rtl="0" algn="l">
              <a:lnSpc>
                <a:spcPct val="100000"/>
              </a:lnSpc>
              <a:spcBef>
                <a:spcPts val="0"/>
              </a:spcBef>
              <a:spcAft>
                <a:spcPts val="0"/>
              </a:spcAft>
              <a:buClr>
                <a:srgbClr val="000000"/>
              </a:buClr>
              <a:buSzPts val="1800"/>
              <a:buNone/>
              <a:defRPr/>
            </a:lvl9pPr>
          </a:lstStyle>
          <a:p/>
        </p:txBody>
      </p:sp>
      <p:sp>
        <p:nvSpPr>
          <p:cNvPr id="86" name="Google Shape;86;p19"/>
          <p:cNvSpPr txBox="1"/>
          <p:nvPr>
            <p:ph idx="1" type="body"/>
          </p:nvPr>
        </p:nvSpPr>
        <p:spPr>
          <a:xfrm>
            <a:off x="311699" y="2834125"/>
            <a:ext cx="8520600" cy="1132200"/>
          </a:xfrm>
          <a:prstGeom prst="rect">
            <a:avLst/>
          </a:prstGeom>
          <a:noFill/>
          <a:ln>
            <a:noFill/>
          </a:ln>
        </p:spPr>
        <p:txBody>
          <a:bodyPr anchorCtr="0" anchor="t" bIns="91400" lIns="91400" spcFirstLastPara="1" rIns="91400" wrap="square" tIns="91400">
            <a:normAutofit/>
          </a:bodyPr>
          <a:lstStyle>
            <a:lvl1pPr indent="-228600" lvl="0" marL="457200" rtl="0" algn="ctr">
              <a:lnSpc>
                <a:spcPct val="100000"/>
              </a:lnSpc>
              <a:spcBef>
                <a:spcPts val="0"/>
              </a:spcBef>
              <a:spcAft>
                <a:spcPts val="0"/>
              </a:spcAft>
              <a:buClr>
                <a:srgbClr val="585858"/>
              </a:buClr>
              <a:buSzPts val="2800"/>
              <a:buFont typeface="Oswald"/>
              <a:buNone/>
              <a:defRPr sz="2800">
                <a:latin typeface="Oswald"/>
                <a:ea typeface="Oswald"/>
                <a:cs typeface="Oswald"/>
                <a:sym typeface="Oswald"/>
              </a:defRPr>
            </a:lvl1pPr>
            <a:lvl2pPr indent="-228600" lvl="1" marL="914400" rtl="0" algn="ctr">
              <a:lnSpc>
                <a:spcPct val="100000"/>
              </a:lnSpc>
              <a:spcBef>
                <a:spcPts val="0"/>
              </a:spcBef>
              <a:spcAft>
                <a:spcPts val="0"/>
              </a:spcAft>
              <a:buClr>
                <a:srgbClr val="585858"/>
              </a:buClr>
              <a:buSzPts val="2800"/>
              <a:buFont typeface="Oswald"/>
              <a:buNone/>
              <a:defRPr sz="2800">
                <a:latin typeface="Oswald"/>
                <a:ea typeface="Oswald"/>
                <a:cs typeface="Oswald"/>
                <a:sym typeface="Oswald"/>
              </a:defRPr>
            </a:lvl2pPr>
            <a:lvl3pPr indent="-228600" lvl="2" marL="1371600" rtl="0" algn="ctr">
              <a:lnSpc>
                <a:spcPct val="100000"/>
              </a:lnSpc>
              <a:spcBef>
                <a:spcPts val="0"/>
              </a:spcBef>
              <a:spcAft>
                <a:spcPts val="0"/>
              </a:spcAft>
              <a:buClr>
                <a:srgbClr val="585858"/>
              </a:buClr>
              <a:buSzPts val="2800"/>
              <a:buFont typeface="Oswald"/>
              <a:buNone/>
              <a:defRPr sz="2800">
                <a:latin typeface="Oswald"/>
                <a:ea typeface="Oswald"/>
                <a:cs typeface="Oswald"/>
                <a:sym typeface="Oswald"/>
              </a:defRPr>
            </a:lvl3pPr>
            <a:lvl4pPr indent="-228600" lvl="3" marL="1828800" rtl="0" algn="ctr">
              <a:lnSpc>
                <a:spcPct val="100000"/>
              </a:lnSpc>
              <a:spcBef>
                <a:spcPts val="0"/>
              </a:spcBef>
              <a:spcAft>
                <a:spcPts val="0"/>
              </a:spcAft>
              <a:buClr>
                <a:srgbClr val="585858"/>
              </a:buClr>
              <a:buSzPts val="2800"/>
              <a:buFont typeface="Oswald"/>
              <a:buNone/>
              <a:defRPr sz="2800">
                <a:latin typeface="Oswald"/>
                <a:ea typeface="Oswald"/>
                <a:cs typeface="Oswald"/>
                <a:sym typeface="Oswald"/>
              </a:defRPr>
            </a:lvl4pPr>
            <a:lvl5pPr indent="-228600" lvl="4" marL="2286000" rtl="0" algn="ctr">
              <a:lnSpc>
                <a:spcPct val="100000"/>
              </a:lnSpc>
              <a:spcBef>
                <a:spcPts val="0"/>
              </a:spcBef>
              <a:spcAft>
                <a:spcPts val="0"/>
              </a:spcAft>
              <a:buClr>
                <a:srgbClr val="585858"/>
              </a:buClr>
              <a:buSzPts val="2800"/>
              <a:buFont typeface="Oswald"/>
              <a:buNone/>
              <a:defRPr sz="2800">
                <a:latin typeface="Oswald"/>
                <a:ea typeface="Oswald"/>
                <a:cs typeface="Oswald"/>
                <a:sym typeface="Oswald"/>
              </a:defRPr>
            </a:lvl5pPr>
            <a:lvl6pPr indent="-342900" lvl="5" marL="2743200" rtl="0" algn="l">
              <a:lnSpc>
                <a:spcPct val="115000"/>
              </a:lnSpc>
              <a:spcBef>
                <a:spcPts val="0"/>
              </a:spcBef>
              <a:spcAft>
                <a:spcPts val="0"/>
              </a:spcAft>
              <a:buSzPts val="1800"/>
              <a:buChar char="■"/>
              <a:defRPr/>
            </a:lvl6pPr>
            <a:lvl7pPr indent="-342900" lvl="6" marL="3200400" rtl="0" algn="l">
              <a:lnSpc>
                <a:spcPct val="115000"/>
              </a:lnSpc>
              <a:spcBef>
                <a:spcPts val="0"/>
              </a:spcBef>
              <a:spcAft>
                <a:spcPts val="0"/>
              </a:spcAft>
              <a:buSzPts val="1800"/>
              <a:buChar char="●"/>
              <a:defRPr/>
            </a:lvl7pPr>
            <a:lvl8pPr indent="-342900" lvl="7" marL="3657600" rtl="0" algn="l">
              <a:lnSpc>
                <a:spcPct val="115000"/>
              </a:lnSpc>
              <a:spcBef>
                <a:spcPts val="0"/>
              </a:spcBef>
              <a:spcAft>
                <a:spcPts val="0"/>
              </a:spcAft>
              <a:buSzPts val="1800"/>
              <a:buChar char="○"/>
              <a:defRPr/>
            </a:lvl8pPr>
            <a:lvl9pPr indent="-342900" lvl="8" marL="4114800" rtl="0" algn="l">
              <a:lnSpc>
                <a:spcPct val="115000"/>
              </a:lnSpc>
              <a:spcBef>
                <a:spcPts val="0"/>
              </a:spcBef>
              <a:spcAft>
                <a:spcPts val="0"/>
              </a:spcAft>
              <a:buSzPts val="1800"/>
              <a:buChar char="■"/>
              <a:defRPr/>
            </a:lvl9pPr>
          </a:lstStyle>
          <a:p/>
        </p:txBody>
      </p:sp>
      <p:sp>
        <p:nvSpPr>
          <p:cNvPr id="87" name="Google Shape;87;p19"/>
          <p:cNvSpPr txBox="1"/>
          <p:nvPr>
            <p:ph idx="12" type="sldNum"/>
          </p:nvPr>
        </p:nvSpPr>
        <p:spPr>
          <a:xfrm>
            <a:off x="8684345" y="4700819"/>
            <a:ext cx="336900" cy="338700"/>
          </a:xfrm>
          <a:prstGeom prst="rect">
            <a:avLst/>
          </a:prstGeom>
          <a:noFill/>
          <a:ln>
            <a:noFill/>
          </a:ln>
        </p:spPr>
        <p:txBody>
          <a:bodyPr anchorCtr="0" anchor="ctr" bIns="91400" lIns="91400" spcFirstLastPara="1" rIns="91400" wrap="square" tIns="91400">
            <a:sp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showMasterSp="0" type="tx">
  <p:cSld name="TITLE_AND_BODY">
    <p:bg>
      <p:bgPr>
        <a:solidFill>
          <a:srgbClr val="FFFFFF"/>
        </a:solidFill>
      </p:bgPr>
    </p:bg>
    <p:spTree>
      <p:nvGrpSpPr>
        <p:cNvPr id="88" name="Shape 88"/>
        <p:cNvGrpSpPr/>
        <p:nvPr/>
      </p:nvGrpSpPr>
      <p:grpSpPr>
        <a:xfrm>
          <a:off x="0" y="0"/>
          <a:ext cx="0" cy="0"/>
          <a:chOff x="0" y="0"/>
          <a:chExt cx="0" cy="0"/>
        </a:xfrm>
      </p:grpSpPr>
      <p:sp>
        <p:nvSpPr>
          <p:cNvPr id="89" name="Google Shape;89;p20"/>
          <p:cNvSpPr/>
          <p:nvPr/>
        </p:nvSpPr>
        <p:spPr>
          <a:xfrm>
            <a:off x="0" y="4463500"/>
            <a:ext cx="9144000" cy="680100"/>
          </a:xfrm>
          <a:prstGeom prst="rect">
            <a:avLst/>
          </a:prstGeom>
          <a:solidFill>
            <a:srgbClr val="387966"/>
          </a:solidFill>
          <a:ln cap="flat" cmpd="sng" w="9525">
            <a:solidFill>
              <a:srgbClr val="387966"/>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48;p30" id="90" name="Google Shape;90;p20"/>
          <p:cNvPicPr preferRelativeResize="0"/>
          <p:nvPr/>
        </p:nvPicPr>
        <p:blipFill rotWithShape="1">
          <a:blip r:embed="rId2">
            <a:alphaModFix/>
          </a:blip>
          <a:srcRect b="18303" l="0" r="0" t="18188"/>
          <a:stretch/>
        </p:blipFill>
        <p:spPr>
          <a:xfrm>
            <a:off x="311699" y="4254949"/>
            <a:ext cx="1320801" cy="838826"/>
          </a:xfrm>
          <a:prstGeom prst="rect">
            <a:avLst/>
          </a:prstGeom>
          <a:noFill/>
          <a:ln>
            <a:noFill/>
          </a:ln>
        </p:spPr>
      </p:pic>
      <p:sp>
        <p:nvSpPr>
          <p:cNvPr id="91" name="Google Shape;91;p20"/>
          <p:cNvSpPr txBox="1"/>
          <p:nvPr/>
        </p:nvSpPr>
        <p:spPr>
          <a:xfrm>
            <a:off x="1450350" y="4684400"/>
            <a:ext cx="1405200" cy="40020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whiteribbon.ca</a:t>
            </a:r>
            <a:endParaRPr b="0" i="0" sz="1400" u="none" cap="none" strike="noStrike">
              <a:solidFill>
                <a:srgbClr val="000000"/>
              </a:solidFill>
              <a:latin typeface="Arial"/>
              <a:ea typeface="Arial"/>
              <a:cs typeface="Arial"/>
              <a:sym typeface="Arial"/>
            </a:endParaRPr>
          </a:p>
        </p:txBody>
      </p:sp>
      <p:sp>
        <p:nvSpPr>
          <p:cNvPr id="92" name="Google Shape;92;p20"/>
          <p:cNvSpPr txBox="1"/>
          <p:nvPr>
            <p:ph type="title"/>
          </p:nvPr>
        </p:nvSpPr>
        <p:spPr>
          <a:xfrm>
            <a:off x="311699" y="445025"/>
            <a:ext cx="8520600" cy="572700"/>
          </a:xfrm>
          <a:prstGeom prst="rect">
            <a:avLst/>
          </a:prstGeom>
          <a:noFill/>
          <a:ln>
            <a:noFill/>
          </a:ln>
        </p:spPr>
        <p:txBody>
          <a:bodyPr anchorCtr="0" anchor="t" bIns="91400" lIns="91400" spcFirstLastPara="1" rIns="91400" wrap="square" tIns="91400">
            <a:normAutofit/>
          </a:bodyPr>
          <a:lstStyle>
            <a:lvl1pPr lvl="0" rtl="0" algn="l">
              <a:lnSpc>
                <a:spcPct val="100000"/>
              </a:lnSpc>
              <a:spcBef>
                <a:spcPts val="0"/>
              </a:spcBef>
              <a:spcAft>
                <a:spcPts val="0"/>
              </a:spcAft>
              <a:buClr>
                <a:srgbClr val="000000"/>
              </a:buClr>
              <a:buSzPts val="2800"/>
              <a:buFont typeface="Oswald"/>
              <a:buNone/>
              <a:defRPr>
                <a:latin typeface="Oswald"/>
                <a:ea typeface="Oswald"/>
                <a:cs typeface="Oswald"/>
                <a:sym typeface="Oswald"/>
              </a:defRPr>
            </a:lvl1pPr>
            <a:lvl2pPr lvl="1" rtl="0" algn="l">
              <a:lnSpc>
                <a:spcPct val="100000"/>
              </a:lnSpc>
              <a:spcBef>
                <a:spcPts val="0"/>
              </a:spcBef>
              <a:spcAft>
                <a:spcPts val="0"/>
              </a:spcAft>
              <a:buClr>
                <a:srgbClr val="000000"/>
              </a:buClr>
              <a:buSzPts val="1800"/>
              <a:buNone/>
              <a:defRPr/>
            </a:lvl2pPr>
            <a:lvl3pPr lvl="2" rtl="0" algn="l">
              <a:lnSpc>
                <a:spcPct val="100000"/>
              </a:lnSpc>
              <a:spcBef>
                <a:spcPts val="0"/>
              </a:spcBef>
              <a:spcAft>
                <a:spcPts val="0"/>
              </a:spcAft>
              <a:buClr>
                <a:srgbClr val="000000"/>
              </a:buClr>
              <a:buSzPts val="1800"/>
              <a:buNone/>
              <a:defRPr/>
            </a:lvl3pPr>
            <a:lvl4pPr lvl="3" rtl="0" algn="l">
              <a:lnSpc>
                <a:spcPct val="100000"/>
              </a:lnSpc>
              <a:spcBef>
                <a:spcPts val="0"/>
              </a:spcBef>
              <a:spcAft>
                <a:spcPts val="0"/>
              </a:spcAft>
              <a:buClr>
                <a:srgbClr val="000000"/>
              </a:buClr>
              <a:buSzPts val="1800"/>
              <a:buNone/>
              <a:defRPr/>
            </a:lvl4pPr>
            <a:lvl5pPr lvl="4" rtl="0" algn="l">
              <a:lnSpc>
                <a:spcPct val="100000"/>
              </a:lnSpc>
              <a:spcBef>
                <a:spcPts val="0"/>
              </a:spcBef>
              <a:spcAft>
                <a:spcPts val="0"/>
              </a:spcAft>
              <a:buClr>
                <a:srgbClr val="000000"/>
              </a:buClr>
              <a:buSzPts val="1800"/>
              <a:buNone/>
              <a:defRPr/>
            </a:lvl5pPr>
            <a:lvl6pPr lvl="5" rtl="0" algn="l">
              <a:lnSpc>
                <a:spcPct val="100000"/>
              </a:lnSpc>
              <a:spcBef>
                <a:spcPts val="0"/>
              </a:spcBef>
              <a:spcAft>
                <a:spcPts val="0"/>
              </a:spcAft>
              <a:buClr>
                <a:srgbClr val="000000"/>
              </a:buClr>
              <a:buSzPts val="1800"/>
              <a:buNone/>
              <a:defRPr/>
            </a:lvl6pPr>
            <a:lvl7pPr lvl="6" rtl="0" algn="l">
              <a:lnSpc>
                <a:spcPct val="100000"/>
              </a:lnSpc>
              <a:spcBef>
                <a:spcPts val="0"/>
              </a:spcBef>
              <a:spcAft>
                <a:spcPts val="0"/>
              </a:spcAft>
              <a:buClr>
                <a:srgbClr val="000000"/>
              </a:buClr>
              <a:buSzPts val="1800"/>
              <a:buNone/>
              <a:defRPr/>
            </a:lvl7pPr>
            <a:lvl8pPr lvl="7" rtl="0" algn="l">
              <a:lnSpc>
                <a:spcPct val="100000"/>
              </a:lnSpc>
              <a:spcBef>
                <a:spcPts val="0"/>
              </a:spcBef>
              <a:spcAft>
                <a:spcPts val="0"/>
              </a:spcAft>
              <a:buClr>
                <a:srgbClr val="000000"/>
              </a:buClr>
              <a:buSzPts val="1800"/>
              <a:buNone/>
              <a:defRPr/>
            </a:lvl8pPr>
            <a:lvl9pPr lvl="8" rtl="0" algn="l">
              <a:lnSpc>
                <a:spcPct val="100000"/>
              </a:lnSpc>
              <a:spcBef>
                <a:spcPts val="0"/>
              </a:spcBef>
              <a:spcAft>
                <a:spcPts val="0"/>
              </a:spcAft>
              <a:buClr>
                <a:srgbClr val="000000"/>
              </a:buClr>
              <a:buSzPts val="1800"/>
              <a:buNone/>
              <a:defRPr/>
            </a:lvl9pPr>
          </a:lstStyle>
          <a:p/>
        </p:txBody>
      </p:sp>
      <p:sp>
        <p:nvSpPr>
          <p:cNvPr id="93" name="Google Shape;93;p20"/>
          <p:cNvSpPr txBox="1"/>
          <p:nvPr>
            <p:ph idx="1" type="body"/>
          </p:nvPr>
        </p:nvSpPr>
        <p:spPr>
          <a:xfrm>
            <a:off x="311699" y="1152475"/>
            <a:ext cx="8520600" cy="3416400"/>
          </a:xfrm>
          <a:prstGeom prst="rect">
            <a:avLst/>
          </a:prstGeom>
          <a:noFill/>
          <a:ln>
            <a:noFill/>
          </a:ln>
        </p:spPr>
        <p:txBody>
          <a:bodyPr anchorCtr="0" anchor="t" bIns="91400" lIns="91400" spcFirstLastPara="1" rIns="91400" wrap="square" tIns="91400">
            <a:normAutofit/>
          </a:bodyPr>
          <a:lstStyle>
            <a:lvl1pPr indent="-368300" lvl="0" marL="457200" rtl="0" algn="l">
              <a:lnSpc>
                <a:spcPct val="115000"/>
              </a:lnSpc>
              <a:spcBef>
                <a:spcPts val="0"/>
              </a:spcBef>
              <a:spcAft>
                <a:spcPts val="0"/>
              </a:spcAft>
              <a:buSzPts val="2200"/>
              <a:buChar char="●"/>
              <a:defRPr sz="2200">
                <a:latin typeface="Lora"/>
                <a:ea typeface="Lora"/>
                <a:cs typeface="Lora"/>
                <a:sym typeface="Lora"/>
              </a:defRPr>
            </a:lvl1pPr>
            <a:lvl2pPr indent="-368300" lvl="1" marL="914400" rtl="0" algn="l">
              <a:lnSpc>
                <a:spcPct val="115000"/>
              </a:lnSpc>
              <a:spcBef>
                <a:spcPts val="0"/>
              </a:spcBef>
              <a:spcAft>
                <a:spcPts val="0"/>
              </a:spcAft>
              <a:buSzPts val="2200"/>
              <a:buChar char="○"/>
              <a:defRPr sz="2200">
                <a:latin typeface="Lora"/>
                <a:ea typeface="Lora"/>
                <a:cs typeface="Lora"/>
                <a:sym typeface="Lora"/>
              </a:defRPr>
            </a:lvl2pPr>
            <a:lvl3pPr indent="-368300" lvl="2" marL="1371600" rtl="0" algn="l">
              <a:lnSpc>
                <a:spcPct val="115000"/>
              </a:lnSpc>
              <a:spcBef>
                <a:spcPts val="0"/>
              </a:spcBef>
              <a:spcAft>
                <a:spcPts val="0"/>
              </a:spcAft>
              <a:buSzPts val="2200"/>
              <a:buChar char="■"/>
              <a:defRPr sz="2200">
                <a:latin typeface="Lora"/>
                <a:ea typeface="Lora"/>
                <a:cs typeface="Lora"/>
                <a:sym typeface="Lora"/>
              </a:defRPr>
            </a:lvl3pPr>
            <a:lvl4pPr indent="-368300" lvl="3" marL="1828800" rtl="0" algn="l">
              <a:lnSpc>
                <a:spcPct val="115000"/>
              </a:lnSpc>
              <a:spcBef>
                <a:spcPts val="0"/>
              </a:spcBef>
              <a:spcAft>
                <a:spcPts val="0"/>
              </a:spcAft>
              <a:buSzPts val="2200"/>
              <a:buChar char="●"/>
              <a:defRPr sz="2200">
                <a:latin typeface="Lora"/>
                <a:ea typeface="Lora"/>
                <a:cs typeface="Lora"/>
                <a:sym typeface="Lora"/>
              </a:defRPr>
            </a:lvl4pPr>
            <a:lvl5pPr indent="-368300" lvl="4" marL="2286000" rtl="0" algn="l">
              <a:lnSpc>
                <a:spcPct val="115000"/>
              </a:lnSpc>
              <a:spcBef>
                <a:spcPts val="0"/>
              </a:spcBef>
              <a:spcAft>
                <a:spcPts val="0"/>
              </a:spcAft>
              <a:buSzPts val="2200"/>
              <a:buChar char="○"/>
              <a:defRPr sz="2200">
                <a:latin typeface="Lora"/>
                <a:ea typeface="Lora"/>
                <a:cs typeface="Lora"/>
                <a:sym typeface="Lora"/>
              </a:defRPr>
            </a:lvl5pPr>
            <a:lvl6pPr indent="-342900" lvl="5" marL="2743200" rtl="0" algn="l">
              <a:lnSpc>
                <a:spcPct val="115000"/>
              </a:lnSpc>
              <a:spcBef>
                <a:spcPts val="0"/>
              </a:spcBef>
              <a:spcAft>
                <a:spcPts val="0"/>
              </a:spcAft>
              <a:buSzPts val="1800"/>
              <a:buChar char="■"/>
              <a:defRPr/>
            </a:lvl6pPr>
            <a:lvl7pPr indent="-342900" lvl="6" marL="3200400" rtl="0" algn="l">
              <a:lnSpc>
                <a:spcPct val="115000"/>
              </a:lnSpc>
              <a:spcBef>
                <a:spcPts val="0"/>
              </a:spcBef>
              <a:spcAft>
                <a:spcPts val="0"/>
              </a:spcAft>
              <a:buSzPts val="1800"/>
              <a:buChar char="●"/>
              <a:defRPr/>
            </a:lvl7pPr>
            <a:lvl8pPr indent="-342900" lvl="7" marL="3657600" rtl="0" algn="l">
              <a:lnSpc>
                <a:spcPct val="115000"/>
              </a:lnSpc>
              <a:spcBef>
                <a:spcPts val="0"/>
              </a:spcBef>
              <a:spcAft>
                <a:spcPts val="0"/>
              </a:spcAft>
              <a:buSzPts val="1800"/>
              <a:buChar char="○"/>
              <a:defRPr/>
            </a:lvl8pPr>
            <a:lvl9pPr indent="-342900" lvl="8" marL="4114800" rtl="0" algn="l">
              <a:lnSpc>
                <a:spcPct val="115000"/>
              </a:lnSpc>
              <a:spcBef>
                <a:spcPts val="0"/>
              </a:spcBef>
              <a:spcAft>
                <a:spcPts val="0"/>
              </a:spcAft>
              <a:buSzPts val="1800"/>
              <a:buChar char="■"/>
              <a:defRPr/>
            </a:lvl9pPr>
          </a:lstStyle>
          <a:p/>
        </p:txBody>
      </p:sp>
      <p:sp>
        <p:nvSpPr>
          <p:cNvPr id="94" name="Google Shape;94;p20"/>
          <p:cNvSpPr txBox="1"/>
          <p:nvPr>
            <p:ph idx="12" type="sldNum"/>
          </p:nvPr>
        </p:nvSpPr>
        <p:spPr>
          <a:xfrm>
            <a:off x="8684345" y="4700819"/>
            <a:ext cx="336900" cy="338700"/>
          </a:xfrm>
          <a:prstGeom prst="rect">
            <a:avLst/>
          </a:prstGeom>
          <a:noFill/>
          <a:ln>
            <a:noFill/>
          </a:ln>
        </p:spPr>
        <p:txBody>
          <a:bodyPr anchorCtr="0" anchor="ctr" bIns="91400" lIns="91400" spcFirstLastPara="1" rIns="91400" wrap="square" tIns="91400">
            <a:sp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showMasterSp="0" type="twoColTx">
  <p:cSld name="TITLE_AND_TWO_COLUMNS">
    <p:bg>
      <p:bgPr>
        <a:solidFill>
          <a:srgbClr val="FFFFFF"/>
        </a:solidFill>
      </p:bgPr>
    </p:bg>
    <p:spTree>
      <p:nvGrpSpPr>
        <p:cNvPr id="95" name="Shape 95"/>
        <p:cNvGrpSpPr/>
        <p:nvPr/>
      </p:nvGrpSpPr>
      <p:grpSpPr>
        <a:xfrm>
          <a:off x="0" y="0"/>
          <a:ext cx="0" cy="0"/>
          <a:chOff x="0" y="0"/>
          <a:chExt cx="0" cy="0"/>
        </a:xfrm>
      </p:grpSpPr>
      <p:sp>
        <p:nvSpPr>
          <p:cNvPr id="96" name="Google Shape;96;p21"/>
          <p:cNvSpPr/>
          <p:nvPr/>
        </p:nvSpPr>
        <p:spPr>
          <a:xfrm>
            <a:off x="0" y="4463500"/>
            <a:ext cx="9144000" cy="680100"/>
          </a:xfrm>
          <a:prstGeom prst="rect">
            <a:avLst/>
          </a:prstGeom>
          <a:solidFill>
            <a:srgbClr val="387966"/>
          </a:solidFill>
          <a:ln cap="flat" cmpd="sng" w="9525">
            <a:solidFill>
              <a:srgbClr val="387966"/>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48;p30" id="97" name="Google Shape;97;p21"/>
          <p:cNvPicPr preferRelativeResize="0"/>
          <p:nvPr/>
        </p:nvPicPr>
        <p:blipFill rotWithShape="1">
          <a:blip r:embed="rId2">
            <a:alphaModFix/>
          </a:blip>
          <a:srcRect b="18303" l="0" r="0" t="18188"/>
          <a:stretch/>
        </p:blipFill>
        <p:spPr>
          <a:xfrm>
            <a:off x="311699" y="4254949"/>
            <a:ext cx="1320801" cy="838826"/>
          </a:xfrm>
          <a:prstGeom prst="rect">
            <a:avLst/>
          </a:prstGeom>
          <a:noFill/>
          <a:ln>
            <a:noFill/>
          </a:ln>
        </p:spPr>
      </p:pic>
      <p:sp>
        <p:nvSpPr>
          <p:cNvPr id="98" name="Google Shape;98;p21"/>
          <p:cNvSpPr txBox="1"/>
          <p:nvPr/>
        </p:nvSpPr>
        <p:spPr>
          <a:xfrm>
            <a:off x="1450350" y="4684400"/>
            <a:ext cx="1405200" cy="40020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whiteribbon.ca</a:t>
            </a:r>
            <a:endParaRPr b="0" i="0" sz="1400" u="none" cap="none" strike="noStrike">
              <a:solidFill>
                <a:srgbClr val="000000"/>
              </a:solidFill>
              <a:latin typeface="Arial"/>
              <a:ea typeface="Arial"/>
              <a:cs typeface="Arial"/>
              <a:sym typeface="Arial"/>
            </a:endParaRPr>
          </a:p>
        </p:txBody>
      </p:sp>
      <p:sp>
        <p:nvSpPr>
          <p:cNvPr id="99" name="Google Shape;99;p21"/>
          <p:cNvSpPr txBox="1"/>
          <p:nvPr>
            <p:ph type="title"/>
          </p:nvPr>
        </p:nvSpPr>
        <p:spPr>
          <a:xfrm>
            <a:off x="311699" y="445025"/>
            <a:ext cx="8520600" cy="572700"/>
          </a:xfrm>
          <a:prstGeom prst="rect">
            <a:avLst/>
          </a:prstGeom>
          <a:noFill/>
          <a:ln>
            <a:noFill/>
          </a:ln>
        </p:spPr>
        <p:txBody>
          <a:bodyPr anchorCtr="0" anchor="t" bIns="91400" lIns="91400" spcFirstLastPara="1" rIns="91400" wrap="square" tIns="91400">
            <a:normAutofit/>
          </a:bodyPr>
          <a:lstStyle>
            <a:lvl1pPr lvl="0" rtl="0" algn="l">
              <a:lnSpc>
                <a:spcPct val="100000"/>
              </a:lnSpc>
              <a:spcBef>
                <a:spcPts val="0"/>
              </a:spcBef>
              <a:spcAft>
                <a:spcPts val="0"/>
              </a:spcAft>
              <a:buClr>
                <a:srgbClr val="000000"/>
              </a:buClr>
              <a:buSzPts val="1800"/>
              <a:buNone/>
              <a:defRPr/>
            </a:lvl1pPr>
            <a:lvl2pPr lvl="1" rtl="0" algn="l">
              <a:lnSpc>
                <a:spcPct val="100000"/>
              </a:lnSpc>
              <a:spcBef>
                <a:spcPts val="0"/>
              </a:spcBef>
              <a:spcAft>
                <a:spcPts val="0"/>
              </a:spcAft>
              <a:buClr>
                <a:srgbClr val="000000"/>
              </a:buClr>
              <a:buSzPts val="1800"/>
              <a:buNone/>
              <a:defRPr/>
            </a:lvl2pPr>
            <a:lvl3pPr lvl="2" rtl="0" algn="l">
              <a:lnSpc>
                <a:spcPct val="100000"/>
              </a:lnSpc>
              <a:spcBef>
                <a:spcPts val="0"/>
              </a:spcBef>
              <a:spcAft>
                <a:spcPts val="0"/>
              </a:spcAft>
              <a:buClr>
                <a:srgbClr val="000000"/>
              </a:buClr>
              <a:buSzPts val="1800"/>
              <a:buNone/>
              <a:defRPr/>
            </a:lvl3pPr>
            <a:lvl4pPr lvl="3" rtl="0" algn="l">
              <a:lnSpc>
                <a:spcPct val="100000"/>
              </a:lnSpc>
              <a:spcBef>
                <a:spcPts val="0"/>
              </a:spcBef>
              <a:spcAft>
                <a:spcPts val="0"/>
              </a:spcAft>
              <a:buClr>
                <a:srgbClr val="000000"/>
              </a:buClr>
              <a:buSzPts val="1800"/>
              <a:buNone/>
              <a:defRPr/>
            </a:lvl4pPr>
            <a:lvl5pPr lvl="4" rtl="0" algn="l">
              <a:lnSpc>
                <a:spcPct val="100000"/>
              </a:lnSpc>
              <a:spcBef>
                <a:spcPts val="0"/>
              </a:spcBef>
              <a:spcAft>
                <a:spcPts val="0"/>
              </a:spcAft>
              <a:buClr>
                <a:srgbClr val="000000"/>
              </a:buClr>
              <a:buSzPts val="1800"/>
              <a:buNone/>
              <a:defRPr/>
            </a:lvl5pPr>
            <a:lvl6pPr lvl="5" rtl="0" algn="l">
              <a:lnSpc>
                <a:spcPct val="100000"/>
              </a:lnSpc>
              <a:spcBef>
                <a:spcPts val="0"/>
              </a:spcBef>
              <a:spcAft>
                <a:spcPts val="0"/>
              </a:spcAft>
              <a:buClr>
                <a:srgbClr val="000000"/>
              </a:buClr>
              <a:buSzPts val="1800"/>
              <a:buNone/>
              <a:defRPr/>
            </a:lvl6pPr>
            <a:lvl7pPr lvl="6" rtl="0" algn="l">
              <a:lnSpc>
                <a:spcPct val="100000"/>
              </a:lnSpc>
              <a:spcBef>
                <a:spcPts val="0"/>
              </a:spcBef>
              <a:spcAft>
                <a:spcPts val="0"/>
              </a:spcAft>
              <a:buClr>
                <a:srgbClr val="000000"/>
              </a:buClr>
              <a:buSzPts val="1800"/>
              <a:buNone/>
              <a:defRPr/>
            </a:lvl7pPr>
            <a:lvl8pPr lvl="7" rtl="0" algn="l">
              <a:lnSpc>
                <a:spcPct val="100000"/>
              </a:lnSpc>
              <a:spcBef>
                <a:spcPts val="0"/>
              </a:spcBef>
              <a:spcAft>
                <a:spcPts val="0"/>
              </a:spcAft>
              <a:buClr>
                <a:srgbClr val="000000"/>
              </a:buClr>
              <a:buSzPts val="1800"/>
              <a:buNone/>
              <a:defRPr/>
            </a:lvl8pPr>
            <a:lvl9pPr lvl="8" rtl="0" algn="l">
              <a:lnSpc>
                <a:spcPct val="100000"/>
              </a:lnSpc>
              <a:spcBef>
                <a:spcPts val="0"/>
              </a:spcBef>
              <a:spcAft>
                <a:spcPts val="0"/>
              </a:spcAft>
              <a:buClr>
                <a:srgbClr val="000000"/>
              </a:buClr>
              <a:buSzPts val="1800"/>
              <a:buNone/>
              <a:defRPr/>
            </a:lvl9pPr>
          </a:lstStyle>
          <a:p/>
        </p:txBody>
      </p:sp>
      <p:sp>
        <p:nvSpPr>
          <p:cNvPr id="100" name="Google Shape;100;p21"/>
          <p:cNvSpPr txBox="1"/>
          <p:nvPr>
            <p:ph idx="1" type="body"/>
          </p:nvPr>
        </p:nvSpPr>
        <p:spPr>
          <a:xfrm>
            <a:off x="311699" y="1152475"/>
            <a:ext cx="3999900" cy="3416400"/>
          </a:xfrm>
          <a:prstGeom prst="rect">
            <a:avLst/>
          </a:prstGeom>
          <a:noFill/>
          <a:ln>
            <a:noFill/>
          </a:ln>
        </p:spPr>
        <p:txBody>
          <a:bodyPr anchorCtr="0" anchor="t" bIns="91400" lIns="91400" spcFirstLastPara="1" rIns="91400" wrap="square" tIns="91400">
            <a:normAutofit/>
          </a:bodyPr>
          <a:lstStyle>
            <a:lvl1pPr indent="-317500" lvl="0" marL="457200" rtl="0" algn="l">
              <a:lnSpc>
                <a:spcPct val="115000"/>
              </a:lnSpc>
              <a:spcBef>
                <a:spcPts val="0"/>
              </a:spcBef>
              <a:spcAft>
                <a:spcPts val="0"/>
              </a:spcAft>
              <a:buSzPts val="1400"/>
              <a:buChar char="●"/>
              <a:defRPr sz="1400"/>
            </a:lvl1pPr>
            <a:lvl2pPr indent="-317500" lvl="1" marL="914400" rtl="0" algn="l">
              <a:lnSpc>
                <a:spcPct val="115000"/>
              </a:lnSpc>
              <a:spcBef>
                <a:spcPts val="0"/>
              </a:spcBef>
              <a:spcAft>
                <a:spcPts val="0"/>
              </a:spcAft>
              <a:buSzPts val="1400"/>
              <a:buChar char="○"/>
              <a:defRPr sz="1400"/>
            </a:lvl2pPr>
            <a:lvl3pPr indent="-317500" lvl="2" marL="1371600" rtl="0" algn="l">
              <a:lnSpc>
                <a:spcPct val="115000"/>
              </a:lnSpc>
              <a:spcBef>
                <a:spcPts val="0"/>
              </a:spcBef>
              <a:spcAft>
                <a:spcPts val="0"/>
              </a:spcAft>
              <a:buSzPts val="1400"/>
              <a:buChar char="■"/>
              <a:defRPr sz="1400"/>
            </a:lvl3pPr>
            <a:lvl4pPr indent="-317500" lvl="3" marL="1828800" rtl="0" algn="l">
              <a:lnSpc>
                <a:spcPct val="115000"/>
              </a:lnSpc>
              <a:spcBef>
                <a:spcPts val="0"/>
              </a:spcBef>
              <a:spcAft>
                <a:spcPts val="0"/>
              </a:spcAft>
              <a:buSzPts val="1400"/>
              <a:buChar char="●"/>
              <a:defRPr sz="1400"/>
            </a:lvl4pPr>
            <a:lvl5pPr indent="-317500" lvl="4" marL="2286000" rtl="0" algn="l">
              <a:lnSpc>
                <a:spcPct val="115000"/>
              </a:lnSpc>
              <a:spcBef>
                <a:spcPts val="0"/>
              </a:spcBef>
              <a:spcAft>
                <a:spcPts val="0"/>
              </a:spcAft>
              <a:buSzPts val="1400"/>
              <a:buChar char="○"/>
              <a:defRPr sz="1400"/>
            </a:lvl5pPr>
            <a:lvl6pPr indent="-342900" lvl="5" marL="2743200" rtl="0" algn="l">
              <a:lnSpc>
                <a:spcPct val="115000"/>
              </a:lnSpc>
              <a:spcBef>
                <a:spcPts val="0"/>
              </a:spcBef>
              <a:spcAft>
                <a:spcPts val="0"/>
              </a:spcAft>
              <a:buSzPts val="1800"/>
              <a:buChar char="■"/>
              <a:defRPr/>
            </a:lvl6pPr>
            <a:lvl7pPr indent="-342900" lvl="6" marL="3200400" rtl="0" algn="l">
              <a:lnSpc>
                <a:spcPct val="115000"/>
              </a:lnSpc>
              <a:spcBef>
                <a:spcPts val="0"/>
              </a:spcBef>
              <a:spcAft>
                <a:spcPts val="0"/>
              </a:spcAft>
              <a:buSzPts val="1800"/>
              <a:buChar char="●"/>
              <a:defRPr/>
            </a:lvl7pPr>
            <a:lvl8pPr indent="-342900" lvl="7" marL="3657600" rtl="0" algn="l">
              <a:lnSpc>
                <a:spcPct val="115000"/>
              </a:lnSpc>
              <a:spcBef>
                <a:spcPts val="0"/>
              </a:spcBef>
              <a:spcAft>
                <a:spcPts val="0"/>
              </a:spcAft>
              <a:buSzPts val="1800"/>
              <a:buChar char="○"/>
              <a:defRPr/>
            </a:lvl8pPr>
            <a:lvl9pPr indent="-342900" lvl="8" marL="4114800" rtl="0" algn="l">
              <a:lnSpc>
                <a:spcPct val="115000"/>
              </a:lnSpc>
              <a:spcBef>
                <a:spcPts val="0"/>
              </a:spcBef>
              <a:spcAft>
                <a:spcPts val="0"/>
              </a:spcAft>
              <a:buSzPts val="1800"/>
              <a:buChar char="■"/>
              <a:defRPr/>
            </a:lvl9pPr>
          </a:lstStyle>
          <a:p/>
        </p:txBody>
      </p:sp>
      <p:sp>
        <p:nvSpPr>
          <p:cNvPr id="101" name="Google Shape;101;p21"/>
          <p:cNvSpPr txBox="1"/>
          <p:nvPr>
            <p:ph idx="2" type="body"/>
          </p:nvPr>
        </p:nvSpPr>
        <p:spPr>
          <a:xfrm>
            <a:off x="4832399" y="1152475"/>
            <a:ext cx="3999900" cy="3416400"/>
          </a:xfrm>
          <a:prstGeom prst="rect">
            <a:avLst/>
          </a:prstGeom>
          <a:noFill/>
          <a:ln>
            <a:noFill/>
          </a:ln>
        </p:spPr>
        <p:txBody>
          <a:bodyPr anchorCtr="0" anchor="t" bIns="91400" lIns="91400" spcFirstLastPara="1" rIns="91400" wrap="square" tIns="91400">
            <a:normAutofit/>
          </a:bodyPr>
          <a:lstStyle>
            <a:lvl1pPr indent="-342900" lvl="0" marL="457200" rtl="0" algn="l">
              <a:lnSpc>
                <a:spcPct val="115000"/>
              </a:lnSpc>
              <a:spcBef>
                <a:spcPts val="0"/>
              </a:spcBef>
              <a:spcAft>
                <a:spcPts val="0"/>
              </a:spcAft>
              <a:buSzPts val="1800"/>
              <a:buChar char="●"/>
              <a:defRPr/>
            </a:lvl1pPr>
            <a:lvl2pPr indent="-342900" lvl="1" marL="914400" rtl="0" algn="l">
              <a:lnSpc>
                <a:spcPct val="115000"/>
              </a:lnSpc>
              <a:spcBef>
                <a:spcPts val="0"/>
              </a:spcBef>
              <a:spcAft>
                <a:spcPts val="0"/>
              </a:spcAft>
              <a:buSzPts val="1800"/>
              <a:buChar char="○"/>
              <a:defRPr/>
            </a:lvl2pPr>
            <a:lvl3pPr indent="-342900" lvl="2" marL="1371600" rtl="0" algn="l">
              <a:lnSpc>
                <a:spcPct val="115000"/>
              </a:lnSpc>
              <a:spcBef>
                <a:spcPts val="0"/>
              </a:spcBef>
              <a:spcAft>
                <a:spcPts val="0"/>
              </a:spcAft>
              <a:buSzPts val="1800"/>
              <a:buChar char="■"/>
              <a:defRPr/>
            </a:lvl3pPr>
            <a:lvl4pPr indent="-342900" lvl="3" marL="1828800" rtl="0" algn="l">
              <a:lnSpc>
                <a:spcPct val="115000"/>
              </a:lnSpc>
              <a:spcBef>
                <a:spcPts val="0"/>
              </a:spcBef>
              <a:spcAft>
                <a:spcPts val="0"/>
              </a:spcAft>
              <a:buSzPts val="1800"/>
              <a:buChar char="●"/>
              <a:defRPr/>
            </a:lvl4pPr>
            <a:lvl5pPr indent="-342900" lvl="4" marL="2286000" rtl="0" algn="l">
              <a:lnSpc>
                <a:spcPct val="115000"/>
              </a:lnSpc>
              <a:spcBef>
                <a:spcPts val="0"/>
              </a:spcBef>
              <a:spcAft>
                <a:spcPts val="0"/>
              </a:spcAft>
              <a:buSzPts val="1800"/>
              <a:buChar char="○"/>
              <a:defRPr/>
            </a:lvl5pPr>
            <a:lvl6pPr indent="-342900" lvl="5" marL="2743200" rtl="0" algn="l">
              <a:lnSpc>
                <a:spcPct val="115000"/>
              </a:lnSpc>
              <a:spcBef>
                <a:spcPts val="0"/>
              </a:spcBef>
              <a:spcAft>
                <a:spcPts val="0"/>
              </a:spcAft>
              <a:buSzPts val="1800"/>
              <a:buChar char="■"/>
              <a:defRPr/>
            </a:lvl6pPr>
            <a:lvl7pPr indent="-342900" lvl="6" marL="3200400" rtl="0" algn="l">
              <a:lnSpc>
                <a:spcPct val="115000"/>
              </a:lnSpc>
              <a:spcBef>
                <a:spcPts val="0"/>
              </a:spcBef>
              <a:spcAft>
                <a:spcPts val="0"/>
              </a:spcAft>
              <a:buSzPts val="1800"/>
              <a:buChar char="●"/>
              <a:defRPr/>
            </a:lvl7pPr>
            <a:lvl8pPr indent="-342900" lvl="7" marL="3657600" rtl="0" algn="l">
              <a:lnSpc>
                <a:spcPct val="115000"/>
              </a:lnSpc>
              <a:spcBef>
                <a:spcPts val="0"/>
              </a:spcBef>
              <a:spcAft>
                <a:spcPts val="0"/>
              </a:spcAft>
              <a:buSzPts val="1800"/>
              <a:buChar char="○"/>
              <a:defRPr/>
            </a:lvl8pPr>
            <a:lvl9pPr indent="-342900" lvl="8" marL="4114800" rtl="0" algn="l">
              <a:lnSpc>
                <a:spcPct val="115000"/>
              </a:lnSpc>
              <a:spcBef>
                <a:spcPts val="0"/>
              </a:spcBef>
              <a:spcAft>
                <a:spcPts val="0"/>
              </a:spcAft>
              <a:buSzPts val="1800"/>
              <a:buChar char="■"/>
              <a:defRPr/>
            </a:lvl9pPr>
          </a:lstStyle>
          <a:p/>
        </p:txBody>
      </p:sp>
      <p:sp>
        <p:nvSpPr>
          <p:cNvPr id="102" name="Google Shape;102;p21"/>
          <p:cNvSpPr txBox="1"/>
          <p:nvPr>
            <p:ph idx="12" type="sldNum"/>
          </p:nvPr>
        </p:nvSpPr>
        <p:spPr>
          <a:xfrm>
            <a:off x="8684345" y="4700819"/>
            <a:ext cx="336900" cy="338700"/>
          </a:xfrm>
          <a:prstGeom prst="rect">
            <a:avLst/>
          </a:prstGeom>
          <a:noFill/>
          <a:ln>
            <a:noFill/>
          </a:ln>
        </p:spPr>
        <p:txBody>
          <a:bodyPr anchorCtr="0" anchor="ctr" bIns="91400" lIns="91400" spcFirstLastPara="1" rIns="91400" wrap="square" tIns="91400">
            <a:sp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_COLUMN_TEXT" showMasterSp="0">
  <p:cSld name="ONE_COLUMN_TEXT">
    <p:spTree>
      <p:nvGrpSpPr>
        <p:cNvPr id="103" name="Shape 103"/>
        <p:cNvGrpSpPr/>
        <p:nvPr/>
      </p:nvGrpSpPr>
      <p:grpSpPr>
        <a:xfrm>
          <a:off x="0" y="0"/>
          <a:ext cx="0" cy="0"/>
          <a:chOff x="0" y="0"/>
          <a:chExt cx="0" cy="0"/>
        </a:xfrm>
      </p:grpSpPr>
      <p:pic>
        <p:nvPicPr>
          <p:cNvPr descr="Google Shape;9;p28" id="104" name="Google Shape;104;p22"/>
          <p:cNvPicPr preferRelativeResize="0"/>
          <p:nvPr/>
        </p:nvPicPr>
        <p:blipFill rotWithShape="1">
          <a:blip r:embed="rId2">
            <a:alphaModFix/>
          </a:blip>
          <a:srcRect b="16007" l="0" r="0" t="16420"/>
          <a:stretch/>
        </p:blipFill>
        <p:spPr>
          <a:xfrm>
            <a:off x="311699" y="4285924"/>
            <a:ext cx="1269126" cy="857576"/>
          </a:xfrm>
          <a:prstGeom prst="rect">
            <a:avLst/>
          </a:prstGeom>
          <a:noFill/>
          <a:ln>
            <a:noFill/>
          </a:ln>
        </p:spPr>
      </p:pic>
      <p:sp>
        <p:nvSpPr>
          <p:cNvPr id="105" name="Google Shape;105;p22"/>
          <p:cNvSpPr txBox="1"/>
          <p:nvPr/>
        </p:nvSpPr>
        <p:spPr>
          <a:xfrm>
            <a:off x="1384499" y="4649525"/>
            <a:ext cx="1394700" cy="40020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whiteribbon.ca</a:t>
            </a:r>
            <a:endParaRPr b="0" i="0" sz="1400" u="none" cap="none" strike="noStrike">
              <a:solidFill>
                <a:srgbClr val="000000"/>
              </a:solidFill>
              <a:latin typeface="Arial"/>
              <a:ea typeface="Arial"/>
              <a:cs typeface="Arial"/>
              <a:sym typeface="Arial"/>
            </a:endParaRPr>
          </a:p>
        </p:txBody>
      </p:sp>
      <p:sp>
        <p:nvSpPr>
          <p:cNvPr id="106" name="Google Shape;106;p22"/>
          <p:cNvSpPr txBox="1"/>
          <p:nvPr>
            <p:ph type="title"/>
          </p:nvPr>
        </p:nvSpPr>
        <p:spPr>
          <a:xfrm>
            <a:off x="311699" y="555600"/>
            <a:ext cx="2808000" cy="755700"/>
          </a:xfrm>
          <a:prstGeom prst="rect">
            <a:avLst/>
          </a:prstGeom>
          <a:noFill/>
          <a:ln>
            <a:noFill/>
          </a:ln>
        </p:spPr>
        <p:txBody>
          <a:bodyPr anchorCtr="0" anchor="b" bIns="91400" lIns="91400" spcFirstLastPara="1" rIns="91400" wrap="square" tIns="91400">
            <a:normAutofit/>
          </a:bodyPr>
          <a:lstStyle>
            <a:lvl1pPr lvl="0" rtl="0" algn="l">
              <a:lnSpc>
                <a:spcPct val="100000"/>
              </a:lnSpc>
              <a:spcBef>
                <a:spcPts val="0"/>
              </a:spcBef>
              <a:spcAft>
                <a:spcPts val="0"/>
              </a:spcAft>
              <a:buClr>
                <a:srgbClr val="000000"/>
              </a:buClr>
              <a:buSzPts val="2400"/>
              <a:buFont typeface="Arial"/>
              <a:buNone/>
              <a:defRPr sz="2400"/>
            </a:lvl1pPr>
            <a:lvl2pPr lvl="1" rtl="0" algn="l">
              <a:lnSpc>
                <a:spcPct val="100000"/>
              </a:lnSpc>
              <a:spcBef>
                <a:spcPts val="0"/>
              </a:spcBef>
              <a:spcAft>
                <a:spcPts val="0"/>
              </a:spcAft>
              <a:buClr>
                <a:srgbClr val="000000"/>
              </a:buClr>
              <a:buSzPts val="1800"/>
              <a:buNone/>
              <a:defRPr/>
            </a:lvl2pPr>
            <a:lvl3pPr lvl="2" rtl="0" algn="l">
              <a:lnSpc>
                <a:spcPct val="100000"/>
              </a:lnSpc>
              <a:spcBef>
                <a:spcPts val="0"/>
              </a:spcBef>
              <a:spcAft>
                <a:spcPts val="0"/>
              </a:spcAft>
              <a:buClr>
                <a:srgbClr val="000000"/>
              </a:buClr>
              <a:buSzPts val="1800"/>
              <a:buNone/>
              <a:defRPr/>
            </a:lvl3pPr>
            <a:lvl4pPr lvl="3" rtl="0" algn="l">
              <a:lnSpc>
                <a:spcPct val="100000"/>
              </a:lnSpc>
              <a:spcBef>
                <a:spcPts val="0"/>
              </a:spcBef>
              <a:spcAft>
                <a:spcPts val="0"/>
              </a:spcAft>
              <a:buClr>
                <a:srgbClr val="000000"/>
              </a:buClr>
              <a:buSzPts val="1800"/>
              <a:buNone/>
              <a:defRPr/>
            </a:lvl4pPr>
            <a:lvl5pPr lvl="4" rtl="0" algn="l">
              <a:lnSpc>
                <a:spcPct val="100000"/>
              </a:lnSpc>
              <a:spcBef>
                <a:spcPts val="0"/>
              </a:spcBef>
              <a:spcAft>
                <a:spcPts val="0"/>
              </a:spcAft>
              <a:buClr>
                <a:srgbClr val="000000"/>
              </a:buClr>
              <a:buSzPts val="1800"/>
              <a:buNone/>
              <a:defRPr/>
            </a:lvl5pPr>
            <a:lvl6pPr lvl="5" rtl="0" algn="l">
              <a:lnSpc>
                <a:spcPct val="100000"/>
              </a:lnSpc>
              <a:spcBef>
                <a:spcPts val="0"/>
              </a:spcBef>
              <a:spcAft>
                <a:spcPts val="0"/>
              </a:spcAft>
              <a:buClr>
                <a:srgbClr val="000000"/>
              </a:buClr>
              <a:buSzPts val="1800"/>
              <a:buNone/>
              <a:defRPr/>
            </a:lvl6pPr>
            <a:lvl7pPr lvl="6" rtl="0" algn="l">
              <a:lnSpc>
                <a:spcPct val="100000"/>
              </a:lnSpc>
              <a:spcBef>
                <a:spcPts val="0"/>
              </a:spcBef>
              <a:spcAft>
                <a:spcPts val="0"/>
              </a:spcAft>
              <a:buClr>
                <a:srgbClr val="000000"/>
              </a:buClr>
              <a:buSzPts val="1800"/>
              <a:buNone/>
              <a:defRPr/>
            </a:lvl7pPr>
            <a:lvl8pPr lvl="7" rtl="0" algn="l">
              <a:lnSpc>
                <a:spcPct val="100000"/>
              </a:lnSpc>
              <a:spcBef>
                <a:spcPts val="0"/>
              </a:spcBef>
              <a:spcAft>
                <a:spcPts val="0"/>
              </a:spcAft>
              <a:buClr>
                <a:srgbClr val="000000"/>
              </a:buClr>
              <a:buSzPts val="1800"/>
              <a:buNone/>
              <a:defRPr/>
            </a:lvl8pPr>
            <a:lvl9pPr lvl="8" rtl="0" algn="l">
              <a:lnSpc>
                <a:spcPct val="100000"/>
              </a:lnSpc>
              <a:spcBef>
                <a:spcPts val="0"/>
              </a:spcBef>
              <a:spcAft>
                <a:spcPts val="0"/>
              </a:spcAft>
              <a:buClr>
                <a:srgbClr val="000000"/>
              </a:buClr>
              <a:buSzPts val="1800"/>
              <a:buNone/>
              <a:defRPr/>
            </a:lvl9pPr>
          </a:lstStyle>
          <a:p/>
        </p:txBody>
      </p:sp>
      <p:sp>
        <p:nvSpPr>
          <p:cNvPr id="107" name="Google Shape;107;p22"/>
          <p:cNvSpPr txBox="1"/>
          <p:nvPr>
            <p:ph idx="1" type="body"/>
          </p:nvPr>
        </p:nvSpPr>
        <p:spPr>
          <a:xfrm>
            <a:off x="311699" y="1389599"/>
            <a:ext cx="2808000" cy="3179400"/>
          </a:xfrm>
          <a:prstGeom prst="rect">
            <a:avLst/>
          </a:prstGeom>
          <a:noFill/>
          <a:ln>
            <a:noFill/>
          </a:ln>
        </p:spPr>
        <p:txBody>
          <a:bodyPr anchorCtr="0" anchor="t" bIns="91400" lIns="91400" spcFirstLastPara="1" rIns="91400" wrap="square" tIns="91400">
            <a:norm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42900" lvl="5" marL="2743200" rtl="0" algn="l">
              <a:lnSpc>
                <a:spcPct val="115000"/>
              </a:lnSpc>
              <a:spcBef>
                <a:spcPts val="0"/>
              </a:spcBef>
              <a:spcAft>
                <a:spcPts val="0"/>
              </a:spcAft>
              <a:buSzPts val="1800"/>
              <a:buChar char="■"/>
              <a:defRPr/>
            </a:lvl6pPr>
            <a:lvl7pPr indent="-342900" lvl="6" marL="3200400" rtl="0" algn="l">
              <a:lnSpc>
                <a:spcPct val="115000"/>
              </a:lnSpc>
              <a:spcBef>
                <a:spcPts val="0"/>
              </a:spcBef>
              <a:spcAft>
                <a:spcPts val="0"/>
              </a:spcAft>
              <a:buSzPts val="1800"/>
              <a:buChar char="●"/>
              <a:defRPr/>
            </a:lvl7pPr>
            <a:lvl8pPr indent="-342900" lvl="7" marL="3657600" rtl="0" algn="l">
              <a:lnSpc>
                <a:spcPct val="115000"/>
              </a:lnSpc>
              <a:spcBef>
                <a:spcPts val="0"/>
              </a:spcBef>
              <a:spcAft>
                <a:spcPts val="0"/>
              </a:spcAft>
              <a:buSzPts val="1800"/>
              <a:buChar char="○"/>
              <a:defRPr/>
            </a:lvl8pPr>
            <a:lvl9pPr indent="-342900" lvl="8" marL="4114800" rtl="0" algn="l">
              <a:lnSpc>
                <a:spcPct val="115000"/>
              </a:lnSpc>
              <a:spcBef>
                <a:spcPts val="0"/>
              </a:spcBef>
              <a:spcAft>
                <a:spcPts val="0"/>
              </a:spcAft>
              <a:buSzPts val="1800"/>
              <a:buChar char="■"/>
              <a:defRPr/>
            </a:lvl9pPr>
          </a:lstStyle>
          <a:p/>
        </p:txBody>
      </p:sp>
      <p:sp>
        <p:nvSpPr>
          <p:cNvPr id="108" name="Google Shape;108;p22"/>
          <p:cNvSpPr txBox="1"/>
          <p:nvPr>
            <p:ph idx="12" type="sldNum"/>
          </p:nvPr>
        </p:nvSpPr>
        <p:spPr>
          <a:xfrm>
            <a:off x="8684345" y="4700819"/>
            <a:ext cx="336900" cy="338700"/>
          </a:xfrm>
          <a:prstGeom prst="rect">
            <a:avLst/>
          </a:prstGeom>
          <a:noFill/>
          <a:ln>
            <a:noFill/>
          </a:ln>
        </p:spPr>
        <p:txBody>
          <a:bodyPr anchorCtr="0" anchor="ctr" bIns="91400" lIns="91400" spcFirstLastPara="1" rIns="91400" wrap="square" tIns="91400">
            <a:sp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 name="Shape 15"/>
        <p:cNvGrpSpPr/>
        <p:nvPr/>
      </p:nvGrpSpPr>
      <p:grpSpPr>
        <a:xfrm>
          <a:off x="0" y="0"/>
          <a:ext cx="0" cy="0"/>
          <a:chOff x="0" y="0"/>
          <a:chExt cx="0" cy="0"/>
        </a:xfrm>
      </p:grpSpPr>
      <p:sp>
        <p:nvSpPr>
          <p:cNvPr id="16" name="Google Shape;16;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 name="Google Shape;17;p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8" name="Google Shape;18;p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9" name="Google Shape;19;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showMasterSp="0">
  <p:cSld name="TITLE_AND_TWO_COLUMNS 2">
    <p:spTree>
      <p:nvGrpSpPr>
        <p:cNvPr id="109" name="Shape 109"/>
        <p:cNvGrpSpPr/>
        <p:nvPr/>
      </p:nvGrpSpPr>
      <p:grpSpPr>
        <a:xfrm>
          <a:off x="0" y="0"/>
          <a:ext cx="0" cy="0"/>
          <a:chOff x="0" y="0"/>
          <a:chExt cx="0" cy="0"/>
        </a:xfrm>
      </p:grpSpPr>
      <p:pic>
        <p:nvPicPr>
          <p:cNvPr descr="Google Shape;9;p28" id="110" name="Google Shape;110;p23"/>
          <p:cNvPicPr preferRelativeResize="0"/>
          <p:nvPr/>
        </p:nvPicPr>
        <p:blipFill rotWithShape="1">
          <a:blip r:embed="rId2">
            <a:alphaModFix/>
          </a:blip>
          <a:srcRect b="16007" l="0" r="0" t="16420"/>
          <a:stretch/>
        </p:blipFill>
        <p:spPr>
          <a:xfrm>
            <a:off x="311699" y="4285924"/>
            <a:ext cx="1269126" cy="857576"/>
          </a:xfrm>
          <a:prstGeom prst="rect">
            <a:avLst/>
          </a:prstGeom>
          <a:noFill/>
          <a:ln>
            <a:noFill/>
          </a:ln>
        </p:spPr>
      </p:pic>
      <p:sp>
        <p:nvSpPr>
          <p:cNvPr id="111" name="Google Shape;111;p23"/>
          <p:cNvSpPr txBox="1"/>
          <p:nvPr/>
        </p:nvSpPr>
        <p:spPr>
          <a:xfrm>
            <a:off x="1384499" y="4649525"/>
            <a:ext cx="1394700" cy="40020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whiteribbon.ca</a:t>
            </a:r>
            <a:endParaRPr b="0" i="0" sz="1400" u="none" cap="none" strike="noStrike">
              <a:solidFill>
                <a:srgbClr val="000000"/>
              </a:solidFill>
              <a:latin typeface="Arial"/>
              <a:ea typeface="Arial"/>
              <a:cs typeface="Arial"/>
              <a:sym typeface="Arial"/>
            </a:endParaRPr>
          </a:p>
        </p:txBody>
      </p:sp>
      <p:sp>
        <p:nvSpPr>
          <p:cNvPr id="112" name="Google Shape;112;p23"/>
          <p:cNvSpPr txBox="1"/>
          <p:nvPr>
            <p:ph type="title"/>
          </p:nvPr>
        </p:nvSpPr>
        <p:spPr>
          <a:xfrm>
            <a:off x="311699" y="445025"/>
            <a:ext cx="8520600" cy="572700"/>
          </a:xfrm>
          <a:prstGeom prst="rect">
            <a:avLst/>
          </a:prstGeom>
          <a:noFill/>
          <a:ln>
            <a:noFill/>
          </a:ln>
        </p:spPr>
        <p:txBody>
          <a:bodyPr anchorCtr="0" anchor="t" bIns="91400" lIns="91400" spcFirstLastPara="1" rIns="91400" wrap="square" tIns="91400">
            <a:normAutofit/>
          </a:bodyPr>
          <a:lstStyle>
            <a:lvl1pPr lvl="0" rtl="0" algn="l">
              <a:lnSpc>
                <a:spcPct val="100000"/>
              </a:lnSpc>
              <a:spcBef>
                <a:spcPts val="0"/>
              </a:spcBef>
              <a:spcAft>
                <a:spcPts val="0"/>
              </a:spcAft>
              <a:buClr>
                <a:srgbClr val="000000"/>
              </a:buClr>
              <a:buSzPts val="1800"/>
              <a:buNone/>
              <a:defRPr/>
            </a:lvl1pPr>
            <a:lvl2pPr lvl="1" rtl="0" algn="l">
              <a:lnSpc>
                <a:spcPct val="100000"/>
              </a:lnSpc>
              <a:spcBef>
                <a:spcPts val="0"/>
              </a:spcBef>
              <a:spcAft>
                <a:spcPts val="0"/>
              </a:spcAft>
              <a:buClr>
                <a:srgbClr val="000000"/>
              </a:buClr>
              <a:buSzPts val="1800"/>
              <a:buNone/>
              <a:defRPr/>
            </a:lvl2pPr>
            <a:lvl3pPr lvl="2" rtl="0" algn="l">
              <a:lnSpc>
                <a:spcPct val="100000"/>
              </a:lnSpc>
              <a:spcBef>
                <a:spcPts val="0"/>
              </a:spcBef>
              <a:spcAft>
                <a:spcPts val="0"/>
              </a:spcAft>
              <a:buClr>
                <a:srgbClr val="000000"/>
              </a:buClr>
              <a:buSzPts val="1800"/>
              <a:buNone/>
              <a:defRPr/>
            </a:lvl3pPr>
            <a:lvl4pPr lvl="3" rtl="0" algn="l">
              <a:lnSpc>
                <a:spcPct val="100000"/>
              </a:lnSpc>
              <a:spcBef>
                <a:spcPts val="0"/>
              </a:spcBef>
              <a:spcAft>
                <a:spcPts val="0"/>
              </a:spcAft>
              <a:buClr>
                <a:srgbClr val="000000"/>
              </a:buClr>
              <a:buSzPts val="1800"/>
              <a:buNone/>
              <a:defRPr/>
            </a:lvl4pPr>
            <a:lvl5pPr lvl="4" rtl="0" algn="l">
              <a:lnSpc>
                <a:spcPct val="100000"/>
              </a:lnSpc>
              <a:spcBef>
                <a:spcPts val="0"/>
              </a:spcBef>
              <a:spcAft>
                <a:spcPts val="0"/>
              </a:spcAft>
              <a:buClr>
                <a:srgbClr val="000000"/>
              </a:buClr>
              <a:buSzPts val="1800"/>
              <a:buNone/>
              <a:defRPr/>
            </a:lvl5pPr>
            <a:lvl6pPr lvl="5" rtl="0" algn="l">
              <a:lnSpc>
                <a:spcPct val="100000"/>
              </a:lnSpc>
              <a:spcBef>
                <a:spcPts val="0"/>
              </a:spcBef>
              <a:spcAft>
                <a:spcPts val="0"/>
              </a:spcAft>
              <a:buClr>
                <a:srgbClr val="000000"/>
              </a:buClr>
              <a:buSzPts val="1800"/>
              <a:buNone/>
              <a:defRPr/>
            </a:lvl6pPr>
            <a:lvl7pPr lvl="6" rtl="0" algn="l">
              <a:lnSpc>
                <a:spcPct val="100000"/>
              </a:lnSpc>
              <a:spcBef>
                <a:spcPts val="0"/>
              </a:spcBef>
              <a:spcAft>
                <a:spcPts val="0"/>
              </a:spcAft>
              <a:buClr>
                <a:srgbClr val="000000"/>
              </a:buClr>
              <a:buSzPts val="1800"/>
              <a:buNone/>
              <a:defRPr/>
            </a:lvl7pPr>
            <a:lvl8pPr lvl="7" rtl="0" algn="l">
              <a:lnSpc>
                <a:spcPct val="100000"/>
              </a:lnSpc>
              <a:spcBef>
                <a:spcPts val="0"/>
              </a:spcBef>
              <a:spcAft>
                <a:spcPts val="0"/>
              </a:spcAft>
              <a:buClr>
                <a:srgbClr val="000000"/>
              </a:buClr>
              <a:buSzPts val="1800"/>
              <a:buNone/>
              <a:defRPr/>
            </a:lvl8pPr>
            <a:lvl9pPr lvl="8" rtl="0" algn="l">
              <a:lnSpc>
                <a:spcPct val="100000"/>
              </a:lnSpc>
              <a:spcBef>
                <a:spcPts val="0"/>
              </a:spcBef>
              <a:spcAft>
                <a:spcPts val="0"/>
              </a:spcAft>
              <a:buClr>
                <a:srgbClr val="000000"/>
              </a:buClr>
              <a:buSzPts val="1800"/>
              <a:buNone/>
              <a:defRPr/>
            </a:lvl9pPr>
          </a:lstStyle>
          <a:p/>
        </p:txBody>
      </p:sp>
      <p:sp>
        <p:nvSpPr>
          <p:cNvPr id="113" name="Google Shape;113;p23"/>
          <p:cNvSpPr txBox="1"/>
          <p:nvPr>
            <p:ph idx="1" type="body"/>
          </p:nvPr>
        </p:nvSpPr>
        <p:spPr>
          <a:xfrm>
            <a:off x="311699" y="1152475"/>
            <a:ext cx="3999900" cy="3416400"/>
          </a:xfrm>
          <a:prstGeom prst="rect">
            <a:avLst/>
          </a:prstGeom>
          <a:noFill/>
          <a:ln>
            <a:noFill/>
          </a:ln>
        </p:spPr>
        <p:txBody>
          <a:bodyPr anchorCtr="0" anchor="t" bIns="91400" lIns="91400" spcFirstLastPara="1" rIns="91400" wrap="square" tIns="91400">
            <a:normAutofit/>
          </a:bodyPr>
          <a:lstStyle>
            <a:lvl1pPr indent="-317500" lvl="0" marL="457200" rtl="0" algn="l">
              <a:lnSpc>
                <a:spcPct val="115000"/>
              </a:lnSpc>
              <a:spcBef>
                <a:spcPts val="0"/>
              </a:spcBef>
              <a:spcAft>
                <a:spcPts val="0"/>
              </a:spcAft>
              <a:buSzPts val="1400"/>
              <a:buChar char="●"/>
              <a:defRPr sz="1400"/>
            </a:lvl1pPr>
            <a:lvl2pPr indent="-317500" lvl="1" marL="914400" rtl="0" algn="l">
              <a:lnSpc>
                <a:spcPct val="115000"/>
              </a:lnSpc>
              <a:spcBef>
                <a:spcPts val="0"/>
              </a:spcBef>
              <a:spcAft>
                <a:spcPts val="0"/>
              </a:spcAft>
              <a:buSzPts val="1400"/>
              <a:buChar char="○"/>
              <a:defRPr sz="1400"/>
            </a:lvl2pPr>
            <a:lvl3pPr indent="-317500" lvl="2" marL="1371600" rtl="0" algn="l">
              <a:lnSpc>
                <a:spcPct val="115000"/>
              </a:lnSpc>
              <a:spcBef>
                <a:spcPts val="0"/>
              </a:spcBef>
              <a:spcAft>
                <a:spcPts val="0"/>
              </a:spcAft>
              <a:buSzPts val="1400"/>
              <a:buChar char="■"/>
              <a:defRPr sz="1400"/>
            </a:lvl3pPr>
            <a:lvl4pPr indent="-317500" lvl="3" marL="1828800" rtl="0" algn="l">
              <a:lnSpc>
                <a:spcPct val="115000"/>
              </a:lnSpc>
              <a:spcBef>
                <a:spcPts val="0"/>
              </a:spcBef>
              <a:spcAft>
                <a:spcPts val="0"/>
              </a:spcAft>
              <a:buSzPts val="1400"/>
              <a:buChar char="●"/>
              <a:defRPr sz="1400"/>
            </a:lvl4pPr>
            <a:lvl5pPr indent="-317500" lvl="4" marL="2286000" rtl="0" algn="l">
              <a:lnSpc>
                <a:spcPct val="115000"/>
              </a:lnSpc>
              <a:spcBef>
                <a:spcPts val="0"/>
              </a:spcBef>
              <a:spcAft>
                <a:spcPts val="0"/>
              </a:spcAft>
              <a:buSzPts val="1400"/>
              <a:buChar char="○"/>
              <a:defRPr sz="1400"/>
            </a:lvl5pPr>
            <a:lvl6pPr indent="-342900" lvl="5" marL="2743200" rtl="0" algn="l">
              <a:lnSpc>
                <a:spcPct val="115000"/>
              </a:lnSpc>
              <a:spcBef>
                <a:spcPts val="0"/>
              </a:spcBef>
              <a:spcAft>
                <a:spcPts val="0"/>
              </a:spcAft>
              <a:buSzPts val="1800"/>
              <a:buChar char="■"/>
              <a:defRPr/>
            </a:lvl6pPr>
            <a:lvl7pPr indent="-342900" lvl="6" marL="3200400" rtl="0" algn="l">
              <a:lnSpc>
                <a:spcPct val="115000"/>
              </a:lnSpc>
              <a:spcBef>
                <a:spcPts val="0"/>
              </a:spcBef>
              <a:spcAft>
                <a:spcPts val="0"/>
              </a:spcAft>
              <a:buSzPts val="1800"/>
              <a:buChar char="●"/>
              <a:defRPr/>
            </a:lvl7pPr>
            <a:lvl8pPr indent="-342900" lvl="7" marL="3657600" rtl="0" algn="l">
              <a:lnSpc>
                <a:spcPct val="115000"/>
              </a:lnSpc>
              <a:spcBef>
                <a:spcPts val="0"/>
              </a:spcBef>
              <a:spcAft>
                <a:spcPts val="0"/>
              </a:spcAft>
              <a:buSzPts val="1800"/>
              <a:buChar char="○"/>
              <a:defRPr/>
            </a:lvl8pPr>
            <a:lvl9pPr indent="-342900" lvl="8" marL="4114800" rtl="0" algn="l">
              <a:lnSpc>
                <a:spcPct val="115000"/>
              </a:lnSpc>
              <a:spcBef>
                <a:spcPts val="0"/>
              </a:spcBef>
              <a:spcAft>
                <a:spcPts val="0"/>
              </a:spcAft>
              <a:buSzPts val="1800"/>
              <a:buChar char="■"/>
              <a:defRPr/>
            </a:lvl9pPr>
          </a:lstStyle>
          <a:p/>
        </p:txBody>
      </p:sp>
      <p:sp>
        <p:nvSpPr>
          <p:cNvPr id="114" name="Google Shape;114;p23"/>
          <p:cNvSpPr txBox="1"/>
          <p:nvPr>
            <p:ph idx="2" type="body"/>
          </p:nvPr>
        </p:nvSpPr>
        <p:spPr>
          <a:xfrm>
            <a:off x="4832399" y="1152475"/>
            <a:ext cx="3999900" cy="3416400"/>
          </a:xfrm>
          <a:prstGeom prst="rect">
            <a:avLst/>
          </a:prstGeom>
          <a:noFill/>
          <a:ln>
            <a:noFill/>
          </a:ln>
        </p:spPr>
        <p:txBody>
          <a:bodyPr anchorCtr="0" anchor="t" bIns="91400" lIns="91400" spcFirstLastPara="1" rIns="91400" wrap="square" tIns="91400">
            <a:normAutofit/>
          </a:bodyPr>
          <a:lstStyle>
            <a:lvl1pPr indent="-342900" lvl="0" marL="457200" rtl="0" algn="l">
              <a:lnSpc>
                <a:spcPct val="115000"/>
              </a:lnSpc>
              <a:spcBef>
                <a:spcPts val="0"/>
              </a:spcBef>
              <a:spcAft>
                <a:spcPts val="0"/>
              </a:spcAft>
              <a:buSzPts val="1800"/>
              <a:buChar char="●"/>
              <a:defRPr/>
            </a:lvl1pPr>
            <a:lvl2pPr indent="-342900" lvl="1" marL="914400" rtl="0" algn="l">
              <a:lnSpc>
                <a:spcPct val="115000"/>
              </a:lnSpc>
              <a:spcBef>
                <a:spcPts val="0"/>
              </a:spcBef>
              <a:spcAft>
                <a:spcPts val="0"/>
              </a:spcAft>
              <a:buSzPts val="1800"/>
              <a:buChar char="○"/>
              <a:defRPr/>
            </a:lvl2pPr>
            <a:lvl3pPr indent="-342900" lvl="2" marL="1371600" rtl="0" algn="l">
              <a:lnSpc>
                <a:spcPct val="115000"/>
              </a:lnSpc>
              <a:spcBef>
                <a:spcPts val="0"/>
              </a:spcBef>
              <a:spcAft>
                <a:spcPts val="0"/>
              </a:spcAft>
              <a:buSzPts val="1800"/>
              <a:buChar char="■"/>
              <a:defRPr/>
            </a:lvl3pPr>
            <a:lvl4pPr indent="-342900" lvl="3" marL="1828800" rtl="0" algn="l">
              <a:lnSpc>
                <a:spcPct val="115000"/>
              </a:lnSpc>
              <a:spcBef>
                <a:spcPts val="0"/>
              </a:spcBef>
              <a:spcAft>
                <a:spcPts val="0"/>
              </a:spcAft>
              <a:buSzPts val="1800"/>
              <a:buChar char="●"/>
              <a:defRPr/>
            </a:lvl4pPr>
            <a:lvl5pPr indent="-342900" lvl="4" marL="2286000" rtl="0" algn="l">
              <a:lnSpc>
                <a:spcPct val="115000"/>
              </a:lnSpc>
              <a:spcBef>
                <a:spcPts val="0"/>
              </a:spcBef>
              <a:spcAft>
                <a:spcPts val="0"/>
              </a:spcAft>
              <a:buSzPts val="1800"/>
              <a:buChar char="○"/>
              <a:defRPr/>
            </a:lvl5pPr>
            <a:lvl6pPr indent="-342900" lvl="5" marL="2743200" rtl="0" algn="l">
              <a:lnSpc>
                <a:spcPct val="115000"/>
              </a:lnSpc>
              <a:spcBef>
                <a:spcPts val="0"/>
              </a:spcBef>
              <a:spcAft>
                <a:spcPts val="0"/>
              </a:spcAft>
              <a:buSzPts val="1800"/>
              <a:buChar char="■"/>
              <a:defRPr/>
            </a:lvl6pPr>
            <a:lvl7pPr indent="-342900" lvl="6" marL="3200400" rtl="0" algn="l">
              <a:lnSpc>
                <a:spcPct val="115000"/>
              </a:lnSpc>
              <a:spcBef>
                <a:spcPts val="0"/>
              </a:spcBef>
              <a:spcAft>
                <a:spcPts val="0"/>
              </a:spcAft>
              <a:buSzPts val="1800"/>
              <a:buChar char="●"/>
              <a:defRPr/>
            </a:lvl7pPr>
            <a:lvl8pPr indent="-342900" lvl="7" marL="3657600" rtl="0" algn="l">
              <a:lnSpc>
                <a:spcPct val="115000"/>
              </a:lnSpc>
              <a:spcBef>
                <a:spcPts val="0"/>
              </a:spcBef>
              <a:spcAft>
                <a:spcPts val="0"/>
              </a:spcAft>
              <a:buSzPts val="1800"/>
              <a:buChar char="○"/>
              <a:defRPr/>
            </a:lvl8pPr>
            <a:lvl9pPr indent="-342900" lvl="8" marL="4114800" rtl="0" algn="l">
              <a:lnSpc>
                <a:spcPct val="115000"/>
              </a:lnSpc>
              <a:spcBef>
                <a:spcPts val="0"/>
              </a:spcBef>
              <a:spcAft>
                <a:spcPts val="0"/>
              </a:spcAft>
              <a:buSzPts val="1800"/>
              <a:buChar char="■"/>
              <a:defRPr/>
            </a:lvl9pPr>
          </a:lstStyle>
          <a:p/>
        </p:txBody>
      </p:sp>
      <p:sp>
        <p:nvSpPr>
          <p:cNvPr id="115" name="Google Shape;115;p23"/>
          <p:cNvSpPr txBox="1"/>
          <p:nvPr>
            <p:ph idx="12" type="sldNum"/>
          </p:nvPr>
        </p:nvSpPr>
        <p:spPr>
          <a:xfrm>
            <a:off x="8684345" y="4700819"/>
            <a:ext cx="336900" cy="338700"/>
          </a:xfrm>
          <a:prstGeom prst="rect">
            <a:avLst/>
          </a:prstGeom>
          <a:noFill/>
          <a:ln>
            <a:noFill/>
          </a:ln>
        </p:spPr>
        <p:txBody>
          <a:bodyPr anchorCtr="0" anchor="ctr" bIns="91400" lIns="91400" spcFirstLastPara="1" rIns="91400" wrap="square" tIns="91400">
            <a:sp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116" name="Shape 116"/>
        <p:cNvGrpSpPr/>
        <p:nvPr/>
      </p:nvGrpSpPr>
      <p:grpSpPr>
        <a:xfrm>
          <a:off x="0" y="0"/>
          <a:ext cx="0" cy="0"/>
          <a:chOff x="0" y="0"/>
          <a:chExt cx="0" cy="0"/>
        </a:xfrm>
      </p:grpSpPr>
      <p:sp>
        <p:nvSpPr>
          <p:cNvPr id="117" name="Google Shape;117;p24"/>
          <p:cNvSpPr txBox="1"/>
          <p:nvPr>
            <p:ph type="title"/>
          </p:nvPr>
        </p:nvSpPr>
        <p:spPr>
          <a:xfrm>
            <a:off x="311699" y="445025"/>
            <a:ext cx="8520600" cy="572700"/>
          </a:xfrm>
          <a:prstGeom prst="rect">
            <a:avLst/>
          </a:prstGeom>
          <a:noFill/>
          <a:ln>
            <a:noFill/>
          </a:ln>
        </p:spPr>
        <p:txBody>
          <a:bodyPr anchorCtr="0" anchor="t" bIns="91400" lIns="91400" spcFirstLastPara="1" rIns="91400" wrap="square" tIns="91400">
            <a:normAutofit/>
          </a:bodyPr>
          <a:lstStyle>
            <a:lvl1pPr lvl="0" rtl="0" algn="l">
              <a:lnSpc>
                <a:spcPct val="100000"/>
              </a:lnSpc>
              <a:spcBef>
                <a:spcPts val="0"/>
              </a:spcBef>
              <a:spcAft>
                <a:spcPts val="0"/>
              </a:spcAft>
              <a:buClr>
                <a:srgbClr val="000000"/>
              </a:buClr>
              <a:buSzPts val="1800"/>
              <a:buNone/>
              <a:defRPr/>
            </a:lvl1pPr>
            <a:lvl2pPr lvl="1" rtl="0" algn="l">
              <a:lnSpc>
                <a:spcPct val="100000"/>
              </a:lnSpc>
              <a:spcBef>
                <a:spcPts val="0"/>
              </a:spcBef>
              <a:spcAft>
                <a:spcPts val="0"/>
              </a:spcAft>
              <a:buClr>
                <a:srgbClr val="000000"/>
              </a:buClr>
              <a:buSzPts val="1800"/>
              <a:buNone/>
              <a:defRPr/>
            </a:lvl2pPr>
            <a:lvl3pPr lvl="2" rtl="0" algn="l">
              <a:lnSpc>
                <a:spcPct val="100000"/>
              </a:lnSpc>
              <a:spcBef>
                <a:spcPts val="0"/>
              </a:spcBef>
              <a:spcAft>
                <a:spcPts val="0"/>
              </a:spcAft>
              <a:buClr>
                <a:srgbClr val="000000"/>
              </a:buClr>
              <a:buSzPts val="1800"/>
              <a:buNone/>
              <a:defRPr/>
            </a:lvl3pPr>
            <a:lvl4pPr lvl="3" rtl="0" algn="l">
              <a:lnSpc>
                <a:spcPct val="100000"/>
              </a:lnSpc>
              <a:spcBef>
                <a:spcPts val="0"/>
              </a:spcBef>
              <a:spcAft>
                <a:spcPts val="0"/>
              </a:spcAft>
              <a:buClr>
                <a:srgbClr val="000000"/>
              </a:buClr>
              <a:buSzPts val="1800"/>
              <a:buNone/>
              <a:defRPr/>
            </a:lvl4pPr>
            <a:lvl5pPr lvl="4" rtl="0" algn="l">
              <a:lnSpc>
                <a:spcPct val="100000"/>
              </a:lnSpc>
              <a:spcBef>
                <a:spcPts val="0"/>
              </a:spcBef>
              <a:spcAft>
                <a:spcPts val="0"/>
              </a:spcAft>
              <a:buClr>
                <a:srgbClr val="000000"/>
              </a:buClr>
              <a:buSzPts val="1800"/>
              <a:buNone/>
              <a:defRPr/>
            </a:lvl5pPr>
            <a:lvl6pPr lvl="5" rtl="0" algn="l">
              <a:lnSpc>
                <a:spcPct val="100000"/>
              </a:lnSpc>
              <a:spcBef>
                <a:spcPts val="0"/>
              </a:spcBef>
              <a:spcAft>
                <a:spcPts val="0"/>
              </a:spcAft>
              <a:buClr>
                <a:srgbClr val="000000"/>
              </a:buClr>
              <a:buSzPts val="1800"/>
              <a:buNone/>
              <a:defRPr/>
            </a:lvl6pPr>
            <a:lvl7pPr lvl="6" rtl="0" algn="l">
              <a:lnSpc>
                <a:spcPct val="100000"/>
              </a:lnSpc>
              <a:spcBef>
                <a:spcPts val="0"/>
              </a:spcBef>
              <a:spcAft>
                <a:spcPts val="0"/>
              </a:spcAft>
              <a:buClr>
                <a:srgbClr val="000000"/>
              </a:buClr>
              <a:buSzPts val="1800"/>
              <a:buNone/>
              <a:defRPr/>
            </a:lvl7pPr>
            <a:lvl8pPr lvl="7" rtl="0" algn="l">
              <a:lnSpc>
                <a:spcPct val="100000"/>
              </a:lnSpc>
              <a:spcBef>
                <a:spcPts val="0"/>
              </a:spcBef>
              <a:spcAft>
                <a:spcPts val="0"/>
              </a:spcAft>
              <a:buClr>
                <a:srgbClr val="000000"/>
              </a:buClr>
              <a:buSzPts val="1800"/>
              <a:buNone/>
              <a:defRPr/>
            </a:lvl8pPr>
            <a:lvl9pPr lvl="8" rtl="0" algn="l">
              <a:lnSpc>
                <a:spcPct val="100000"/>
              </a:lnSpc>
              <a:spcBef>
                <a:spcPts val="0"/>
              </a:spcBef>
              <a:spcAft>
                <a:spcPts val="0"/>
              </a:spcAft>
              <a:buClr>
                <a:srgbClr val="000000"/>
              </a:buClr>
              <a:buSzPts val="1800"/>
              <a:buNone/>
              <a:defRPr/>
            </a:lvl9pPr>
          </a:lstStyle>
          <a:p/>
        </p:txBody>
      </p:sp>
      <p:sp>
        <p:nvSpPr>
          <p:cNvPr id="118" name="Google Shape;118;p24"/>
          <p:cNvSpPr txBox="1"/>
          <p:nvPr>
            <p:ph idx="12" type="sldNum"/>
          </p:nvPr>
        </p:nvSpPr>
        <p:spPr>
          <a:xfrm>
            <a:off x="8684345" y="4700819"/>
            <a:ext cx="336900" cy="338700"/>
          </a:xfrm>
          <a:prstGeom prst="rect">
            <a:avLst/>
          </a:prstGeom>
          <a:noFill/>
          <a:ln>
            <a:noFill/>
          </a:ln>
        </p:spPr>
        <p:txBody>
          <a:bodyPr anchorCtr="0" anchor="ctr" bIns="91400" lIns="91400" spcFirstLastPara="1" rIns="91400" wrap="square" tIns="91400">
            <a:sp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POINT" showMasterSp="0">
  <p:cSld name="MAIN_POINT">
    <p:spTree>
      <p:nvGrpSpPr>
        <p:cNvPr id="119" name="Shape 119"/>
        <p:cNvGrpSpPr/>
        <p:nvPr/>
      </p:nvGrpSpPr>
      <p:grpSpPr>
        <a:xfrm>
          <a:off x="0" y="0"/>
          <a:ext cx="0" cy="0"/>
          <a:chOff x="0" y="0"/>
          <a:chExt cx="0" cy="0"/>
        </a:xfrm>
      </p:grpSpPr>
      <p:pic>
        <p:nvPicPr>
          <p:cNvPr descr="Google Shape;9;p28" id="120" name="Google Shape;120;p25"/>
          <p:cNvPicPr preferRelativeResize="0"/>
          <p:nvPr/>
        </p:nvPicPr>
        <p:blipFill rotWithShape="1">
          <a:blip r:embed="rId2">
            <a:alphaModFix/>
          </a:blip>
          <a:srcRect b="16007" l="0" r="0" t="16420"/>
          <a:stretch/>
        </p:blipFill>
        <p:spPr>
          <a:xfrm>
            <a:off x="311699" y="4285924"/>
            <a:ext cx="1269126" cy="857576"/>
          </a:xfrm>
          <a:prstGeom prst="rect">
            <a:avLst/>
          </a:prstGeom>
          <a:noFill/>
          <a:ln>
            <a:noFill/>
          </a:ln>
        </p:spPr>
      </p:pic>
      <p:sp>
        <p:nvSpPr>
          <p:cNvPr id="121" name="Google Shape;121;p25"/>
          <p:cNvSpPr txBox="1"/>
          <p:nvPr/>
        </p:nvSpPr>
        <p:spPr>
          <a:xfrm>
            <a:off x="1384499" y="4649525"/>
            <a:ext cx="1394700" cy="40020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whiteribbon.ca</a:t>
            </a:r>
            <a:endParaRPr b="0" i="0" sz="1400" u="none" cap="none" strike="noStrike">
              <a:solidFill>
                <a:srgbClr val="000000"/>
              </a:solidFill>
              <a:latin typeface="Arial"/>
              <a:ea typeface="Arial"/>
              <a:cs typeface="Arial"/>
              <a:sym typeface="Arial"/>
            </a:endParaRPr>
          </a:p>
        </p:txBody>
      </p:sp>
      <p:sp>
        <p:nvSpPr>
          <p:cNvPr id="122" name="Google Shape;122;p25"/>
          <p:cNvSpPr txBox="1"/>
          <p:nvPr>
            <p:ph type="title"/>
          </p:nvPr>
        </p:nvSpPr>
        <p:spPr>
          <a:xfrm>
            <a:off x="490250" y="450149"/>
            <a:ext cx="6367800" cy="4090800"/>
          </a:xfrm>
          <a:prstGeom prst="rect">
            <a:avLst/>
          </a:prstGeom>
          <a:noFill/>
          <a:ln>
            <a:noFill/>
          </a:ln>
        </p:spPr>
        <p:txBody>
          <a:bodyPr anchorCtr="0" anchor="ctr" bIns="91400" lIns="91400" spcFirstLastPara="1" rIns="91400" wrap="square" tIns="91400">
            <a:normAutofit/>
          </a:bodyPr>
          <a:lstStyle>
            <a:lvl1pPr lvl="0" rtl="0" algn="l">
              <a:lnSpc>
                <a:spcPct val="100000"/>
              </a:lnSpc>
              <a:spcBef>
                <a:spcPts val="0"/>
              </a:spcBef>
              <a:spcAft>
                <a:spcPts val="0"/>
              </a:spcAft>
              <a:buClr>
                <a:srgbClr val="000000"/>
              </a:buClr>
              <a:buSzPts val="4800"/>
              <a:buFont typeface="Arial"/>
              <a:buNone/>
              <a:defRPr sz="4800"/>
            </a:lvl1pPr>
            <a:lvl2pPr lvl="1" rtl="0" algn="l">
              <a:lnSpc>
                <a:spcPct val="100000"/>
              </a:lnSpc>
              <a:spcBef>
                <a:spcPts val="0"/>
              </a:spcBef>
              <a:spcAft>
                <a:spcPts val="0"/>
              </a:spcAft>
              <a:buClr>
                <a:srgbClr val="000000"/>
              </a:buClr>
              <a:buSzPts val="1800"/>
              <a:buNone/>
              <a:defRPr/>
            </a:lvl2pPr>
            <a:lvl3pPr lvl="2" rtl="0" algn="l">
              <a:lnSpc>
                <a:spcPct val="100000"/>
              </a:lnSpc>
              <a:spcBef>
                <a:spcPts val="0"/>
              </a:spcBef>
              <a:spcAft>
                <a:spcPts val="0"/>
              </a:spcAft>
              <a:buClr>
                <a:srgbClr val="000000"/>
              </a:buClr>
              <a:buSzPts val="1800"/>
              <a:buNone/>
              <a:defRPr/>
            </a:lvl3pPr>
            <a:lvl4pPr lvl="3" rtl="0" algn="l">
              <a:lnSpc>
                <a:spcPct val="100000"/>
              </a:lnSpc>
              <a:spcBef>
                <a:spcPts val="0"/>
              </a:spcBef>
              <a:spcAft>
                <a:spcPts val="0"/>
              </a:spcAft>
              <a:buClr>
                <a:srgbClr val="000000"/>
              </a:buClr>
              <a:buSzPts val="1800"/>
              <a:buNone/>
              <a:defRPr/>
            </a:lvl4pPr>
            <a:lvl5pPr lvl="4" rtl="0" algn="l">
              <a:lnSpc>
                <a:spcPct val="100000"/>
              </a:lnSpc>
              <a:spcBef>
                <a:spcPts val="0"/>
              </a:spcBef>
              <a:spcAft>
                <a:spcPts val="0"/>
              </a:spcAft>
              <a:buClr>
                <a:srgbClr val="000000"/>
              </a:buClr>
              <a:buSzPts val="1800"/>
              <a:buNone/>
              <a:defRPr/>
            </a:lvl5pPr>
            <a:lvl6pPr lvl="5" rtl="0" algn="l">
              <a:lnSpc>
                <a:spcPct val="100000"/>
              </a:lnSpc>
              <a:spcBef>
                <a:spcPts val="0"/>
              </a:spcBef>
              <a:spcAft>
                <a:spcPts val="0"/>
              </a:spcAft>
              <a:buClr>
                <a:srgbClr val="000000"/>
              </a:buClr>
              <a:buSzPts val="1800"/>
              <a:buNone/>
              <a:defRPr/>
            </a:lvl6pPr>
            <a:lvl7pPr lvl="6" rtl="0" algn="l">
              <a:lnSpc>
                <a:spcPct val="100000"/>
              </a:lnSpc>
              <a:spcBef>
                <a:spcPts val="0"/>
              </a:spcBef>
              <a:spcAft>
                <a:spcPts val="0"/>
              </a:spcAft>
              <a:buClr>
                <a:srgbClr val="000000"/>
              </a:buClr>
              <a:buSzPts val="1800"/>
              <a:buNone/>
              <a:defRPr/>
            </a:lvl7pPr>
            <a:lvl8pPr lvl="7" rtl="0" algn="l">
              <a:lnSpc>
                <a:spcPct val="100000"/>
              </a:lnSpc>
              <a:spcBef>
                <a:spcPts val="0"/>
              </a:spcBef>
              <a:spcAft>
                <a:spcPts val="0"/>
              </a:spcAft>
              <a:buClr>
                <a:srgbClr val="000000"/>
              </a:buClr>
              <a:buSzPts val="1800"/>
              <a:buNone/>
              <a:defRPr/>
            </a:lvl8pPr>
            <a:lvl9pPr lvl="8" rtl="0" algn="l">
              <a:lnSpc>
                <a:spcPct val="100000"/>
              </a:lnSpc>
              <a:spcBef>
                <a:spcPts val="0"/>
              </a:spcBef>
              <a:spcAft>
                <a:spcPts val="0"/>
              </a:spcAft>
              <a:buClr>
                <a:srgbClr val="000000"/>
              </a:buClr>
              <a:buSzPts val="1800"/>
              <a:buNone/>
              <a:defRPr/>
            </a:lvl9pPr>
          </a:lstStyle>
          <a:p/>
        </p:txBody>
      </p:sp>
      <p:sp>
        <p:nvSpPr>
          <p:cNvPr id="123" name="Google Shape;123;p25"/>
          <p:cNvSpPr txBox="1"/>
          <p:nvPr>
            <p:ph idx="12" type="sldNum"/>
          </p:nvPr>
        </p:nvSpPr>
        <p:spPr>
          <a:xfrm>
            <a:off x="8684345" y="4700819"/>
            <a:ext cx="336900" cy="338700"/>
          </a:xfrm>
          <a:prstGeom prst="rect">
            <a:avLst/>
          </a:prstGeom>
          <a:noFill/>
          <a:ln>
            <a:noFill/>
          </a:ln>
        </p:spPr>
        <p:txBody>
          <a:bodyPr anchorCtr="0" anchor="ctr" bIns="91400" lIns="91400" spcFirstLastPara="1" rIns="91400" wrap="square" tIns="91400">
            <a:sp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TITLE_AND_DESCRIPTION" showMasterSp="0">
  <p:cSld name="SECTION_TITLE_AND_DESCRIPTION">
    <p:spTree>
      <p:nvGrpSpPr>
        <p:cNvPr id="124" name="Shape 124"/>
        <p:cNvGrpSpPr/>
        <p:nvPr/>
      </p:nvGrpSpPr>
      <p:grpSpPr>
        <a:xfrm>
          <a:off x="0" y="0"/>
          <a:ext cx="0" cy="0"/>
          <a:chOff x="0" y="0"/>
          <a:chExt cx="0" cy="0"/>
        </a:xfrm>
      </p:grpSpPr>
      <p:pic>
        <p:nvPicPr>
          <p:cNvPr descr="Google Shape;9;p28" id="125" name="Google Shape;125;p26"/>
          <p:cNvPicPr preferRelativeResize="0"/>
          <p:nvPr/>
        </p:nvPicPr>
        <p:blipFill rotWithShape="1">
          <a:blip r:embed="rId2">
            <a:alphaModFix/>
          </a:blip>
          <a:srcRect b="16007" l="0" r="0" t="16420"/>
          <a:stretch/>
        </p:blipFill>
        <p:spPr>
          <a:xfrm>
            <a:off x="311699" y="4285924"/>
            <a:ext cx="1269126" cy="857576"/>
          </a:xfrm>
          <a:prstGeom prst="rect">
            <a:avLst/>
          </a:prstGeom>
          <a:noFill/>
          <a:ln>
            <a:noFill/>
          </a:ln>
        </p:spPr>
      </p:pic>
      <p:sp>
        <p:nvSpPr>
          <p:cNvPr id="126" name="Google Shape;126;p26"/>
          <p:cNvSpPr txBox="1"/>
          <p:nvPr/>
        </p:nvSpPr>
        <p:spPr>
          <a:xfrm>
            <a:off x="1384499" y="4649525"/>
            <a:ext cx="1394700" cy="40020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whiteribbon.ca</a:t>
            </a:r>
            <a:endParaRPr b="0" i="0" sz="1400" u="none" cap="none" strike="noStrike">
              <a:solidFill>
                <a:srgbClr val="000000"/>
              </a:solidFill>
              <a:latin typeface="Arial"/>
              <a:ea typeface="Arial"/>
              <a:cs typeface="Arial"/>
              <a:sym typeface="Arial"/>
            </a:endParaRPr>
          </a:p>
        </p:txBody>
      </p:sp>
      <p:sp>
        <p:nvSpPr>
          <p:cNvPr id="127" name="Google Shape;127;p26"/>
          <p:cNvSpPr/>
          <p:nvPr/>
        </p:nvSpPr>
        <p:spPr>
          <a:xfrm>
            <a:off x="4572000" y="-125"/>
            <a:ext cx="4572000" cy="5143500"/>
          </a:xfrm>
          <a:prstGeom prst="rect">
            <a:avLst/>
          </a:pr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26"/>
          <p:cNvSpPr txBox="1"/>
          <p:nvPr>
            <p:ph type="title"/>
          </p:nvPr>
        </p:nvSpPr>
        <p:spPr>
          <a:xfrm>
            <a:off x="265500" y="1233175"/>
            <a:ext cx="4045200" cy="1482300"/>
          </a:xfrm>
          <a:prstGeom prst="rect">
            <a:avLst/>
          </a:prstGeom>
          <a:noFill/>
          <a:ln>
            <a:noFill/>
          </a:ln>
        </p:spPr>
        <p:txBody>
          <a:bodyPr anchorCtr="0" anchor="b" bIns="91400" lIns="91400" spcFirstLastPara="1" rIns="91400" wrap="square" tIns="91400">
            <a:normAutofit/>
          </a:bodyPr>
          <a:lstStyle>
            <a:lvl1pPr lvl="0" rtl="0" algn="ctr">
              <a:lnSpc>
                <a:spcPct val="100000"/>
              </a:lnSpc>
              <a:spcBef>
                <a:spcPts val="0"/>
              </a:spcBef>
              <a:spcAft>
                <a:spcPts val="0"/>
              </a:spcAft>
              <a:buClr>
                <a:srgbClr val="000000"/>
              </a:buClr>
              <a:buSzPts val="4200"/>
              <a:buFont typeface="Arial"/>
              <a:buNone/>
              <a:defRPr sz="4200"/>
            </a:lvl1pPr>
            <a:lvl2pPr lvl="1" rtl="0" algn="l">
              <a:lnSpc>
                <a:spcPct val="100000"/>
              </a:lnSpc>
              <a:spcBef>
                <a:spcPts val="0"/>
              </a:spcBef>
              <a:spcAft>
                <a:spcPts val="0"/>
              </a:spcAft>
              <a:buClr>
                <a:srgbClr val="000000"/>
              </a:buClr>
              <a:buSzPts val="1800"/>
              <a:buNone/>
              <a:defRPr/>
            </a:lvl2pPr>
            <a:lvl3pPr lvl="2" rtl="0" algn="l">
              <a:lnSpc>
                <a:spcPct val="100000"/>
              </a:lnSpc>
              <a:spcBef>
                <a:spcPts val="0"/>
              </a:spcBef>
              <a:spcAft>
                <a:spcPts val="0"/>
              </a:spcAft>
              <a:buClr>
                <a:srgbClr val="000000"/>
              </a:buClr>
              <a:buSzPts val="1800"/>
              <a:buNone/>
              <a:defRPr/>
            </a:lvl3pPr>
            <a:lvl4pPr lvl="3" rtl="0" algn="l">
              <a:lnSpc>
                <a:spcPct val="100000"/>
              </a:lnSpc>
              <a:spcBef>
                <a:spcPts val="0"/>
              </a:spcBef>
              <a:spcAft>
                <a:spcPts val="0"/>
              </a:spcAft>
              <a:buClr>
                <a:srgbClr val="000000"/>
              </a:buClr>
              <a:buSzPts val="1800"/>
              <a:buNone/>
              <a:defRPr/>
            </a:lvl4pPr>
            <a:lvl5pPr lvl="4" rtl="0" algn="l">
              <a:lnSpc>
                <a:spcPct val="100000"/>
              </a:lnSpc>
              <a:spcBef>
                <a:spcPts val="0"/>
              </a:spcBef>
              <a:spcAft>
                <a:spcPts val="0"/>
              </a:spcAft>
              <a:buClr>
                <a:srgbClr val="000000"/>
              </a:buClr>
              <a:buSzPts val="1800"/>
              <a:buNone/>
              <a:defRPr/>
            </a:lvl5pPr>
            <a:lvl6pPr lvl="5" rtl="0" algn="l">
              <a:lnSpc>
                <a:spcPct val="100000"/>
              </a:lnSpc>
              <a:spcBef>
                <a:spcPts val="0"/>
              </a:spcBef>
              <a:spcAft>
                <a:spcPts val="0"/>
              </a:spcAft>
              <a:buClr>
                <a:srgbClr val="000000"/>
              </a:buClr>
              <a:buSzPts val="1800"/>
              <a:buNone/>
              <a:defRPr/>
            </a:lvl6pPr>
            <a:lvl7pPr lvl="6" rtl="0" algn="l">
              <a:lnSpc>
                <a:spcPct val="100000"/>
              </a:lnSpc>
              <a:spcBef>
                <a:spcPts val="0"/>
              </a:spcBef>
              <a:spcAft>
                <a:spcPts val="0"/>
              </a:spcAft>
              <a:buClr>
                <a:srgbClr val="000000"/>
              </a:buClr>
              <a:buSzPts val="1800"/>
              <a:buNone/>
              <a:defRPr/>
            </a:lvl7pPr>
            <a:lvl8pPr lvl="7" rtl="0" algn="l">
              <a:lnSpc>
                <a:spcPct val="100000"/>
              </a:lnSpc>
              <a:spcBef>
                <a:spcPts val="0"/>
              </a:spcBef>
              <a:spcAft>
                <a:spcPts val="0"/>
              </a:spcAft>
              <a:buClr>
                <a:srgbClr val="000000"/>
              </a:buClr>
              <a:buSzPts val="1800"/>
              <a:buNone/>
              <a:defRPr/>
            </a:lvl8pPr>
            <a:lvl9pPr lvl="8" rtl="0" algn="l">
              <a:lnSpc>
                <a:spcPct val="100000"/>
              </a:lnSpc>
              <a:spcBef>
                <a:spcPts val="0"/>
              </a:spcBef>
              <a:spcAft>
                <a:spcPts val="0"/>
              </a:spcAft>
              <a:buClr>
                <a:srgbClr val="000000"/>
              </a:buClr>
              <a:buSzPts val="1800"/>
              <a:buNone/>
              <a:defRPr/>
            </a:lvl9pPr>
          </a:lstStyle>
          <a:p/>
        </p:txBody>
      </p:sp>
      <p:sp>
        <p:nvSpPr>
          <p:cNvPr id="129" name="Google Shape;129;p26"/>
          <p:cNvSpPr txBox="1"/>
          <p:nvPr>
            <p:ph idx="1" type="body"/>
          </p:nvPr>
        </p:nvSpPr>
        <p:spPr>
          <a:xfrm>
            <a:off x="265500" y="2803075"/>
            <a:ext cx="4045200" cy="1235100"/>
          </a:xfrm>
          <a:prstGeom prst="rect">
            <a:avLst/>
          </a:prstGeom>
          <a:noFill/>
          <a:ln>
            <a:noFill/>
          </a:ln>
        </p:spPr>
        <p:txBody>
          <a:bodyPr anchorCtr="0" anchor="t" bIns="91400" lIns="91400" spcFirstLastPara="1" rIns="91400" wrap="square" tIns="91400">
            <a:normAutofit/>
          </a:bodyPr>
          <a:lstStyle>
            <a:lvl1pPr indent="-228600" lvl="0" marL="457200" rtl="0" algn="ctr">
              <a:lnSpc>
                <a:spcPct val="100000"/>
              </a:lnSpc>
              <a:spcBef>
                <a:spcPts val="0"/>
              </a:spcBef>
              <a:spcAft>
                <a:spcPts val="0"/>
              </a:spcAft>
              <a:buClr>
                <a:srgbClr val="585858"/>
              </a:buClr>
              <a:buSzPts val="2100"/>
              <a:buFont typeface="Arial"/>
              <a:buNone/>
              <a:defRPr sz="2100"/>
            </a:lvl1pPr>
            <a:lvl2pPr indent="-228600" lvl="1" marL="914400" rtl="0" algn="ctr">
              <a:lnSpc>
                <a:spcPct val="100000"/>
              </a:lnSpc>
              <a:spcBef>
                <a:spcPts val="0"/>
              </a:spcBef>
              <a:spcAft>
                <a:spcPts val="0"/>
              </a:spcAft>
              <a:buClr>
                <a:srgbClr val="585858"/>
              </a:buClr>
              <a:buSzPts val="2100"/>
              <a:buFont typeface="Arial"/>
              <a:buNone/>
              <a:defRPr sz="2100"/>
            </a:lvl2pPr>
            <a:lvl3pPr indent="-228600" lvl="2" marL="1371600" rtl="0" algn="ctr">
              <a:lnSpc>
                <a:spcPct val="100000"/>
              </a:lnSpc>
              <a:spcBef>
                <a:spcPts val="0"/>
              </a:spcBef>
              <a:spcAft>
                <a:spcPts val="0"/>
              </a:spcAft>
              <a:buClr>
                <a:srgbClr val="585858"/>
              </a:buClr>
              <a:buSzPts val="2100"/>
              <a:buFont typeface="Arial"/>
              <a:buNone/>
              <a:defRPr sz="2100"/>
            </a:lvl3pPr>
            <a:lvl4pPr indent="-228600" lvl="3" marL="1828800" rtl="0" algn="ctr">
              <a:lnSpc>
                <a:spcPct val="100000"/>
              </a:lnSpc>
              <a:spcBef>
                <a:spcPts val="0"/>
              </a:spcBef>
              <a:spcAft>
                <a:spcPts val="0"/>
              </a:spcAft>
              <a:buClr>
                <a:srgbClr val="585858"/>
              </a:buClr>
              <a:buSzPts val="2100"/>
              <a:buFont typeface="Arial"/>
              <a:buNone/>
              <a:defRPr sz="2100"/>
            </a:lvl4pPr>
            <a:lvl5pPr indent="-228600" lvl="4" marL="2286000" rtl="0" algn="ctr">
              <a:lnSpc>
                <a:spcPct val="100000"/>
              </a:lnSpc>
              <a:spcBef>
                <a:spcPts val="0"/>
              </a:spcBef>
              <a:spcAft>
                <a:spcPts val="0"/>
              </a:spcAft>
              <a:buClr>
                <a:srgbClr val="585858"/>
              </a:buClr>
              <a:buSzPts val="2100"/>
              <a:buFont typeface="Arial"/>
              <a:buNone/>
              <a:defRPr sz="2100"/>
            </a:lvl5pPr>
            <a:lvl6pPr indent="-342900" lvl="5" marL="2743200" rtl="0" algn="l">
              <a:lnSpc>
                <a:spcPct val="115000"/>
              </a:lnSpc>
              <a:spcBef>
                <a:spcPts val="0"/>
              </a:spcBef>
              <a:spcAft>
                <a:spcPts val="0"/>
              </a:spcAft>
              <a:buSzPts val="1800"/>
              <a:buChar char="■"/>
              <a:defRPr/>
            </a:lvl6pPr>
            <a:lvl7pPr indent="-342900" lvl="6" marL="3200400" rtl="0" algn="l">
              <a:lnSpc>
                <a:spcPct val="115000"/>
              </a:lnSpc>
              <a:spcBef>
                <a:spcPts val="0"/>
              </a:spcBef>
              <a:spcAft>
                <a:spcPts val="0"/>
              </a:spcAft>
              <a:buSzPts val="1800"/>
              <a:buChar char="●"/>
              <a:defRPr/>
            </a:lvl7pPr>
            <a:lvl8pPr indent="-342900" lvl="7" marL="3657600" rtl="0" algn="l">
              <a:lnSpc>
                <a:spcPct val="115000"/>
              </a:lnSpc>
              <a:spcBef>
                <a:spcPts val="0"/>
              </a:spcBef>
              <a:spcAft>
                <a:spcPts val="0"/>
              </a:spcAft>
              <a:buSzPts val="1800"/>
              <a:buChar char="○"/>
              <a:defRPr/>
            </a:lvl8pPr>
            <a:lvl9pPr indent="-342900" lvl="8" marL="4114800" rtl="0" algn="l">
              <a:lnSpc>
                <a:spcPct val="115000"/>
              </a:lnSpc>
              <a:spcBef>
                <a:spcPts val="0"/>
              </a:spcBef>
              <a:spcAft>
                <a:spcPts val="0"/>
              </a:spcAft>
              <a:buSzPts val="1800"/>
              <a:buChar char="■"/>
              <a:defRPr/>
            </a:lvl9pPr>
          </a:lstStyle>
          <a:p/>
        </p:txBody>
      </p:sp>
      <p:sp>
        <p:nvSpPr>
          <p:cNvPr id="130" name="Google Shape;130;p26"/>
          <p:cNvSpPr txBox="1"/>
          <p:nvPr>
            <p:ph idx="2" type="body"/>
          </p:nvPr>
        </p:nvSpPr>
        <p:spPr>
          <a:xfrm>
            <a:off x="4939500" y="724074"/>
            <a:ext cx="3837000" cy="3695100"/>
          </a:xfrm>
          <a:prstGeom prst="rect">
            <a:avLst/>
          </a:prstGeom>
          <a:noFill/>
          <a:ln>
            <a:noFill/>
          </a:ln>
        </p:spPr>
        <p:txBody>
          <a:bodyPr anchorCtr="0" anchor="ctr" bIns="91400" lIns="91400" spcFirstLastPara="1" rIns="91400" wrap="square" tIns="91400">
            <a:normAutofit/>
          </a:bodyPr>
          <a:lstStyle>
            <a:lvl1pPr indent="-342900" lvl="0" marL="457200" rtl="0" algn="l">
              <a:lnSpc>
                <a:spcPct val="115000"/>
              </a:lnSpc>
              <a:spcBef>
                <a:spcPts val="0"/>
              </a:spcBef>
              <a:spcAft>
                <a:spcPts val="0"/>
              </a:spcAft>
              <a:buSzPts val="1800"/>
              <a:buChar char="●"/>
              <a:defRPr/>
            </a:lvl1pPr>
            <a:lvl2pPr indent="-342900" lvl="1" marL="914400" rtl="0" algn="l">
              <a:lnSpc>
                <a:spcPct val="115000"/>
              </a:lnSpc>
              <a:spcBef>
                <a:spcPts val="0"/>
              </a:spcBef>
              <a:spcAft>
                <a:spcPts val="0"/>
              </a:spcAft>
              <a:buSzPts val="1800"/>
              <a:buChar char="○"/>
              <a:defRPr/>
            </a:lvl2pPr>
            <a:lvl3pPr indent="-342900" lvl="2" marL="1371600" rtl="0" algn="l">
              <a:lnSpc>
                <a:spcPct val="115000"/>
              </a:lnSpc>
              <a:spcBef>
                <a:spcPts val="0"/>
              </a:spcBef>
              <a:spcAft>
                <a:spcPts val="0"/>
              </a:spcAft>
              <a:buSzPts val="1800"/>
              <a:buChar char="■"/>
              <a:defRPr/>
            </a:lvl3pPr>
            <a:lvl4pPr indent="-342900" lvl="3" marL="1828800" rtl="0" algn="l">
              <a:lnSpc>
                <a:spcPct val="115000"/>
              </a:lnSpc>
              <a:spcBef>
                <a:spcPts val="0"/>
              </a:spcBef>
              <a:spcAft>
                <a:spcPts val="0"/>
              </a:spcAft>
              <a:buSzPts val="1800"/>
              <a:buChar char="●"/>
              <a:defRPr/>
            </a:lvl4pPr>
            <a:lvl5pPr indent="-342900" lvl="4" marL="2286000" rtl="0" algn="l">
              <a:lnSpc>
                <a:spcPct val="115000"/>
              </a:lnSpc>
              <a:spcBef>
                <a:spcPts val="0"/>
              </a:spcBef>
              <a:spcAft>
                <a:spcPts val="0"/>
              </a:spcAft>
              <a:buSzPts val="1800"/>
              <a:buChar char="○"/>
              <a:defRPr/>
            </a:lvl5pPr>
            <a:lvl6pPr indent="-342900" lvl="5" marL="2743200" rtl="0" algn="l">
              <a:lnSpc>
                <a:spcPct val="115000"/>
              </a:lnSpc>
              <a:spcBef>
                <a:spcPts val="0"/>
              </a:spcBef>
              <a:spcAft>
                <a:spcPts val="0"/>
              </a:spcAft>
              <a:buSzPts val="1800"/>
              <a:buChar char="■"/>
              <a:defRPr/>
            </a:lvl6pPr>
            <a:lvl7pPr indent="-342900" lvl="6" marL="3200400" rtl="0" algn="l">
              <a:lnSpc>
                <a:spcPct val="115000"/>
              </a:lnSpc>
              <a:spcBef>
                <a:spcPts val="0"/>
              </a:spcBef>
              <a:spcAft>
                <a:spcPts val="0"/>
              </a:spcAft>
              <a:buSzPts val="1800"/>
              <a:buChar char="●"/>
              <a:defRPr/>
            </a:lvl7pPr>
            <a:lvl8pPr indent="-342900" lvl="7" marL="3657600" rtl="0" algn="l">
              <a:lnSpc>
                <a:spcPct val="115000"/>
              </a:lnSpc>
              <a:spcBef>
                <a:spcPts val="0"/>
              </a:spcBef>
              <a:spcAft>
                <a:spcPts val="0"/>
              </a:spcAft>
              <a:buSzPts val="1800"/>
              <a:buChar char="○"/>
              <a:defRPr/>
            </a:lvl8pPr>
            <a:lvl9pPr indent="-342900" lvl="8" marL="4114800" rtl="0" algn="l">
              <a:lnSpc>
                <a:spcPct val="115000"/>
              </a:lnSpc>
              <a:spcBef>
                <a:spcPts val="0"/>
              </a:spcBef>
              <a:spcAft>
                <a:spcPts val="0"/>
              </a:spcAft>
              <a:buSzPts val="1800"/>
              <a:buChar char="■"/>
              <a:defRPr/>
            </a:lvl9pPr>
          </a:lstStyle>
          <a:p/>
        </p:txBody>
      </p:sp>
      <p:sp>
        <p:nvSpPr>
          <p:cNvPr id="131" name="Google Shape;131;p26"/>
          <p:cNvSpPr txBox="1"/>
          <p:nvPr>
            <p:ph idx="12" type="sldNum"/>
          </p:nvPr>
        </p:nvSpPr>
        <p:spPr>
          <a:xfrm>
            <a:off x="8684345" y="4700819"/>
            <a:ext cx="336900" cy="338700"/>
          </a:xfrm>
          <a:prstGeom prst="rect">
            <a:avLst/>
          </a:prstGeom>
          <a:noFill/>
          <a:ln>
            <a:noFill/>
          </a:ln>
        </p:spPr>
        <p:txBody>
          <a:bodyPr anchorCtr="0" anchor="ctr" bIns="91400" lIns="91400" spcFirstLastPara="1" rIns="91400" wrap="square" tIns="91400">
            <a:sp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_ONLY" showMasterSp="0">
  <p:cSld name="CAPTION_ONLY">
    <p:spTree>
      <p:nvGrpSpPr>
        <p:cNvPr id="132" name="Shape 132"/>
        <p:cNvGrpSpPr/>
        <p:nvPr/>
      </p:nvGrpSpPr>
      <p:grpSpPr>
        <a:xfrm>
          <a:off x="0" y="0"/>
          <a:ext cx="0" cy="0"/>
          <a:chOff x="0" y="0"/>
          <a:chExt cx="0" cy="0"/>
        </a:xfrm>
      </p:grpSpPr>
      <p:pic>
        <p:nvPicPr>
          <p:cNvPr descr="Google Shape;9;p28" id="133" name="Google Shape;133;p27"/>
          <p:cNvPicPr preferRelativeResize="0"/>
          <p:nvPr/>
        </p:nvPicPr>
        <p:blipFill rotWithShape="1">
          <a:blip r:embed="rId2">
            <a:alphaModFix/>
          </a:blip>
          <a:srcRect b="16007" l="0" r="0" t="16420"/>
          <a:stretch/>
        </p:blipFill>
        <p:spPr>
          <a:xfrm>
            <a:off x="311699" y="4285924"/>
            <a:ext cx="1269126" cy="857576"/>
          </a:xfrm>
          <a:prstGeom prst="rect">
            <a:avLst/>
          </a:prstGeom>
          <a:noFill/>
          <a:ln>
            <a:noFill/>
          </a:ln>
        </p:spPr>
      </p:pic>
      <p:sp>
        <p:nvSpPr>
          <p:cNvPr id="134" name="Google Shape;134;p27"/>
          <p:cNvSpPr txBox="1"/>
          <p:nvPr/>
        </p:nvSpPr>
        <p:spPr>
          <a:xfrm>
            <a:off x="1384499" y="4649525"/>
            <a:ext cx="1394700" cy="40020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whiteribbon.ca</a:t>
            </a:r>
            <a:endParaRPr b="0" i="0" sz="1400" u="none" cap="none" strike="noStrike">
              <a:solidFill>
                <a:srgbClr val="000000"/>
              </a:solidFill>
              <a:latin typeface="Arial"/>
              <a:ea typeface="Arial"/>
              <a:cs typeface="Arial"/>
              <a:sym typeface="Arial"/>
            </a:endParaRPr>
          </a:p>
        </p:txBody>
      </p:sp>
      <p:sp>
        <p:nvSpPr>
          <p:cNvPr id="135" name="Google Shape;135;p27"/>
          <p:cNvSpPr txBox="1"/>
          <p:nvPr>
            <p:ph idx="1" type="body"/>
          </p:nvPr>
        </p:nvSpPr>
        <p:spPr>
          <a:xfrm>
            <a:off x="311699" y="4230575"/>
            <a:ext cx="5998800" cy="605100"/>
          </a:xfrm>
          <a:prstGeom prst="rect">
            <a:avLst/>
          </a:prstGeom>
          <a:noFill/>
          <a:ln>
            <a:noFill/>
          </a:ln>
        </p:spPr>
        <p:txBody>
          <a:bodyPr anchorCtr="0" anchor="ctr" bIns="91400" lIns="91400" spcFirstLastPara="1" rIns="91400" wrap="square" tIns="91400">
            <a:normAutofit/>
          </a:bodyPr>
          <a:lstStyle>
            <a:lvl1pPr indent="-228600" lvl="0" marL="457200" rtl="0" algn="l">
              <a:lnSpc>
                <a:spcPct val="100000"/>
              </a:lnSpc>
              <a:spcBef>
                <a:spcPts val="0"/>
              </a:spcBef>
              <a:spcAft>
                <a:spcPts val="0"/>
              </a:spcAft>
              <a:buClr>
                <a:srgbClr val="585858"/>
              </a:buClr>
              <a:buSzPts val="1800"/>
              <a:buNone/>
              <a:defRPr/>
            </a:lvl1pPr>
          </a:lstStyle>
          <a:p/>
        </p:txBody>
      </p:sp>
      <p:sp>
        <p:nvSpPr>
          <p:cNvPr id="136" name="Google Shape;136;p27"/>
          <p:cNvSpPr txBox="1"/>
          <p:nvPr>
            <p:ph idx="12" type="sldNum"/>
          </p:nvPr>
        </p:nvSpPr>
        <p:spPr>
          <a:xfrm>
            <a:off x="8684345" y="4700819"/>
            <a:ext cx="336900" cy="338700"/>
          </a:xfrm>
          <a:prstGeom prst="rect">
            <a:avLst/>
          </a:prstGeom>
          <a:noFill/>
          <a:ln>
            <a:noFill/>
          </a:ln>
        </p:spPr>
        <p:txBody>
          <a:bodyPr anchorCtr="0" anchor="ctr" bIns="91400" lIns="91400" spcFirstLastPara="1" rIns="91400" wrap="square" tIns="91400">
            <a:sp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_NUMBER" showMasterSp="0">
  <p:cSld name="BIG_NUMBER">
    <p:spTree>
      <p:nvGrpSpPr>
        <p:cNvPr id="137" name="Shape 137"/>
        <p:cNvGrpSpPr/>
        <p:nvPr/>
      </p:nvGrpSpPr>
      <p:grpSpPr>
        <a:xfrm>
          <a:off x="0" y="0"/>
          <a:ext cx="0" cy="0"/>
          <a:chOff x="0" y="0"/>
          <a:chExt cx="0" cy="0"/>
        </a:xfrm>
      </p:grpSpPr>
      <p:pic>
        <p:nvPicPr>
          <p:cNvPr descr="Google Shape;9;p28" id="138" name="Google Shape;138;p28"/>
          <p:cNvPicPr preferRelativeResize="0"/>
          <p:nvPr/>
        </p:nvPicPr>
        <p:blipFill rotWithShape="1">
          <a:blip r:embed="rId2">
            <a:alphaModFix/>
          </a:blip>
          <a:srcRect b="16007" l="0" r="0" t="16420"/>
          <a:stretch/>
        </p:blipFill>
        <p:spPr>
          <a:xfrm>
            <a:off x="311699" y="4285924"/>
            <a:ext cx="1269126" cy="857576"/>
          </a:xfrm>
          <a:prstGeom prst="rect">
            <a:avLst/>
          </a:prstGeom>
          <a:noFill/>
          <a:ln>
            <a:noFill/>
          </a:ln>
        </p:spPr>
      </p:pic>
      <p:sp>
        <p:nvSpPr>
          <p:cNvPr id="139" name="Google Shape;139;p28"/>
          <p:cNvSpPr txBox="1"/>
          <p:nvPr/>
        </p:nvSpPr>
        <p:spPr>
          <a:xfrm>
            <a:off x="1384499" y="4649525"/>
            <a:ext cx="1394700" cy="40020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whiteribbon.ca</a:t>
            </a:r>
            <a:endParaRPr b="0" i="0" sz="1400" u="none" cap="none" strike="noStrike">
              <a:solidFill>
                <a:srgbClr val="000000"/>
              </a:solidFill>
              <a:latin typeface="Arial"/>
              <a:ea typeface="Arial"/>
              <a:cs typeface="Arial"/>
              <a:sym typeface="Arial"/>
            </a:endParaRPr>
          </a:p>
        </p:txBody>
      </p:sp>
      <p:sp>
        <p:nvSpPr>
          <p:cNvPr id="140" name="Google Shape;140;p28"/>
          <p:cNvSpPr txBox="1"/>
          <p:nvPr>
            <p:ph hasCustomPrompt="1" type="title"/>
          </p:nvPr>
        </p:nvSpPr>
        <p:spPr>
          <a:xfrm>
            <a:off x="311699" y="1106125"/>
            <a:ext cx="8520600" cy="1963500"/>
          </a:xfrm>
          <a:prstGeom prst="rect">
            <a:avLst/>
          </a:prstGeom>
          <a:noFill/>
          <a:ln>
            <a:noFill/>
          </a:ln>
        </p:spPr>
        <p:txBody>
          <a:bodyPr anchorCtr="0" anchor="b" bIns="91400" lIns="91400" spcFirstLastPara="1" rIns="91400" wrap="square" tIns="91400">
            <a:normAutofit/>
          </a:bodyPr>
          <a:lstStyle>
            <a:lvl1pPr lvl="0" rtl="0" algn="ctr">
              <a:lnSpc>
                <a:spcPct val="100000"/>
              </a:lnSpc>
              <a:spcBef>
                <a:spcPts val="0"/>
              </a:spcBef>
              <a:spcAft>
                <a:spcPts val="0"/>
              </a:spcAft>
              <a:buClr>
                <a:srgbClr val="000000"/>
              </a:buClr>
              <a:buSzPts val="12000"/>
              <a:buFont typeface="Arial"/>
              <a:buNone/>
              <a:defRPr sz="12000"/>
            </a:lvl1pPr>
            <a:lvl2pPr lvl="1" rtl="0" algn="l">
              <a:lnSpc>
                <a:spcPct val="100000"/>
              </a:lnSpc>
              <a:spcBef>
                <a:spcPts val="0"/>
              </a:spcBef>
              <a:spcAft>
                <a:spcPts val="0"/>
              </a:spcAft>
              <a:buClr>
                <a:srgbClr val="000000"/>
              </a:buClr>
              <a:buSzPts val="1800"/>
              <a:buNone/>
              <a:defRPr/>
            </a:lvl2pPr>
            <a:lvl3pPr lvl="2" rtl="0" algn="l">
              <a:lnSpc>
                <a:spcPct val="100000"/>
              </a:lnSpc>
              <a:spcBef>
                <a:spcPts val="0"/>
              </a:spcBef>
              <a:spcAft>
                <a:spcPts val="0"/>
              </a:spcAft>
              <a:buClr>
                <a:srgbClr val="000000"/>
              </a:buClr>
              <a:buSzPts val="1800"/>
              <a:buNone/>
              <a:defRPr/>
            </a:lvl3pPr>
            <a:lvl4pPr lvl="3" rtl="0" algn="l">
              <a:lnSpc>
                <a:spcPct val="100000"/>
              </a:lnSpc>
              <a:spcBef>
                <a:spcPts val="0"/>
              </a:spcBef>
              <a:spcAft>
                <a:spcPts val="0"/>
              </a:spcAft>
              <a:buClr>
                <a:srgbClr val="000000"/>
              </a:buClr>
              <a:buSzPts val="1800"/>
              <a:buNone/>
              <a:defRPr/>
            </a:lvl4pPr>
            <a:lvl5pPr lvl="4" rtl="0" algn="l">
              <a:lnSpc>
                <a:spcPct val="100000"/>
              </a:lnSpc>
              <a:spcBef>
                <a:spcPts val="0"/>
              </a:spcBef>
              <a:spcAft>
                <a:spcPts val="0"/>
              </a:spcAft>
              <a:buClr>
                <a:srgbClr val="000000"/>
              </a:buClr>
              <a:buSzPts val="1800"/>
              <a:buNone/>
              <a:defRPr/>
            </a:lvl5pPr>
            <a:lvl6pPr lvl="5" rtl="0" algn="l">
              <a:lnSpc>
                <a:spcPct val="100000"/>
              </a:lnSpc>
              <a:spcBef>
                <a:spcPts val="0"/>
              </a:spcBef>
              <a:spcAft>
                <a:spcPts val="0"/>
              </a:spcAft>
              <a:buClr>
                <a:srgbClr val="000000"/>
              </a:buClr>
              <a:buSzPts val="1800"/>
              <a:buNone/>
              <a:defRPr/>
            </a:lvl6pPr>
            <a:lvl7pPr lvl="6" rtl="0" algn="l">
              <a:lnSpc>
                <a:spcPct val="100000"/>
              </a:lnSpc>
              <a:spcBef>
                <a:spcPts val="0"/>
              </a:spcBef>
              <a:spcAft>
                <a:spcPts val="0"/>
              </a:spcAft>
              <a:buClr>
                <a:srgbClr val="000000"/>
              </a:buClr>
              <a:buSzPts val="1800"/>
              <a:buNone/>
              <a:defRPr/>
            </a:lvl7pPr>
            <a:lvl8pPr lvl="7" rtl="0" algn="l">
              <a:lnSpc>
                <a:spcPct val="100000"/>
              </a:lnSpc>
              <a:spcBef>
                <a:spcPts val="0"/>
              </a:spcBef>
              <a:spcAft>
                <a:spcPts val="0"/>
              </a:spcAft>
              <a:buClr>
                <a:srgbClr val="000000"/>
              </a:buClr>
              <a:buSzPts val="1800"/>
              <a:buNone/>
              <a:defRPr/>
            </a:lvl8pPr>
            <a:lvl9pPr lvl="8" rtl="0" algn="l">
              <a:lnSpc>
                <a:spcPct val="100000"/>
              </a:lnSpc>
              <a:spcBef>
                <a:spcPts val="0"/>
              </a:spcBef>
              <a:spcAft>
                <a:spcPts val="0"/>
              </a:spcAft>
              <a:buClr>
                <a:srgbClr val="000000"/>
              </a:buClr>
              <a:buSzPts val="1800"/>
              <a:buNone/>
              <a:defRPr/>
            </a:lvl9pPr>
          </a:lstStyle>
          <a:p>
            <a:r>
              <a:t>xx%</a:t>
            </a:r>
          </a:p>
        </p:txBody>
      </p:sp>
      <p:sp>
        <p:nvSpPr>
          <p:cNvPr id="141" name="Google Shape;141;p28"/>
          <p:cNvSpPr txBox="1"/>
          <p:nvPr>
            <p:ph idx="1" type="body"/>
          </p:nvPr>
        </p:nvSpPr>
        <p:spPr>
          <a:xfrm>
            <a:off x="311699" y="3152225"/>
            <a:ext cx="8520600" cy="1300800"/>
          </a:xfrm>
          <a:prstGeom prst="rect">
            <a:avLst/>
          </a:prstGeom>
          <a:noFill/>
          <a:ln>
            <a:noFill/>
          </a:ln>
        </p:spPr>
        <p:txBody>
          <a:bodyPr anchorCtr="0" anchor="t" bIns="91400" lIns="91400" spcFirstLastPara="1" rIns="91400" wrap="square" tIns="91400">
            <a:normAutofit/>
          </a:bodyPr>
          <a:lstStyle>
            <a:lvl1pPr indent="-342900" lvl="0" marL="457200" rtl="0" algn="ctr">
              <a:lnSpc>
                <a:spcPct val="115000"/>
              </a:lnSpc>
              <a:spcBef>
                <a:spcPts val="0"/>
              </a:spcBef>
              <a:spcAft>
                <a:spcPts val="0"/>
              </a:spcAft>
              <a:buSzPts val="1800"/>
              <a:buChar char="●"/>
              <a:defRPr/>
            </a:lvl1pPr>
            <a:lvl2pPr indent="-342900" lvl="1" marL="914400" rtl="0" algn="ctr">
              <a:lnSpc>
                <a:spcPct val="115000"/>
              </a:lnSpc>
              <a:spcBef>
                <a:spcPts val="0"/>
              </a:spcBef>
              <a:spcAft>
                <a:spcPts val="0"/>
              </a:spcAft>
              <a:buSzPts val="1800"/>
              <a:buChar char="○"/>
              <a:defRPr/>
            </a:lvl2pPr>
            <a:lvl3pPr indent="-342900" lvl="2" marL="1371600" rtl="0" algn="ctr">
              <a:lnSpc>
                <a:spcPct val="115000"/>
              </a:lnSpc>
              <a:spcBef>
                <a:spcPts val="0"/>
              </a:spcBef>
              <a:spcAft>
                <a:spcPts val="0"/>
              </a:spcAft>
              <a:buSzPts val="1800"/>
              <a:buChar char="■"/>
              <a:defRPr/>
            </a:lvl3pPr>
            <a:lvl4pPr indent="-342900" lvl="3" marL="1828800" rtl="0" algn="ctr">
              <a:lnSpc>
                <a:spcPct val="115000"/>
              </a:lnSpc>
              <a:spcBef>
                <a:spcPts val="0"/>
              </a:spcBef>
              <a:spcAft>
                <a:spcPts val="0"/>
              </a:spcAft>
              <a:buSzPts val="1800"/>
              <a:buChar char="●"/>
              <a:defRPr/>
            </a:lvl4pPr>
            <a:lvl5pPr indent="-342900" lvl="4" marL="2286000" rtl="0" algn="ctr">
              <a:lnSpc>
                <a:spcPct val="115000"/>
              </a:lnSpc>
              <a:spcBef>
                <a:spcPts val="0"/>
              </a:spcBef>
              <a:spcAft>
                <a:spcPts val="0"/>
              </a:spcAft>
              <a:buSzPts val="1800"/>
              <a:buChar char="○"/>
              <a:defRPr/>
            </a:lvl5pPr>
            <a:lvl6pPr indent="-342900" lvl="5" marL="2743200" rtl="0" algn="l">
              <a:lnSpc>
                <a:spcPct val="115000"/>
              </a:lnSpc>
              <a:spcBef>
                <a:spcPts val="0"/>
              </a:spcBef>
              <a:spcAft>
                <a:spcPts val="0"/>
              </a:spcAft>
              <a:buSzPts val="1800"/>
              <a:buChar char="■"/>
              <a:defRPr/>
            </a:lvl6pPr>
            <a:lvl7pPr indent="-342900" lvl="6" marL="3200400" rtl="0" algn="l">
              <a:lnSpc>
                <a:spcPct val="115000"/>
              </a:lnSpc>
              <a:spcBef>
                <a:spcPts val="0"/>
              </a:spcBef>
              <a:spcAft>
                <a:spcPts val="0"/>
              </a:spcAft>
              <a:buSzPts val="1800"/>
              <a:buChar char="●"/>
              <a:defRPr/>
            </a:lvl7pPr>
            <a:lvl8pPr indent="-342900" lvl="7" marL="3657600" rtl="0" algn="l">
              <a:lnSpc>
                <a:spcPct val="115000"/>
              </a:lnSpc>
              <a:spcBef>
                <a:spcPts val="0"/>
              </a:spcBef>
              <a:spcAft>
                <a:spcPts val="0"/>
              </a:spcAft>
              <a:buSzPts val="1800"/>
              <a:buChar char="○"/>
              <a:defRPr/>
            </a:lvl8pPr>
            <a:lvl9pPr indent="-342900" lvl="8" marL="4114800" rtl="0" algn="l">
              <a:lnSpc>
                <a:spcPct val="115000"/>
              </a:lnSpc>
              <a:spcBef>
                <a:spcPts val="0"/>
              </a:spcBef>
              <a:spcAft>
                <a:spcPts val="0"/>
              </a:spcAft>
              <a:buSzPts val="1800"/>
              <a:buChar char="■"/>
              <a:defRPr/>
            </a:lvl9pPr>
          </a:lstStyle>
          <a:p/>
        </p:txBody>
      </p:sp>
      <p:sp>
        <p:nvSpPr>
          <p:cNvPr id="142" name="Google Shape;142;p28"/>
          <p:cNvSpPr txBox="1"/>
          <p:nvPr>
            <p:ph idx="12" type="sldNum"/>
          </p:nvPr>
        </p:nvSpPr>
        <p:spPr>
          <a:xfrm>
            <a:off x="8684345" y="4700819"/>
            <a:ext cx="336900" cy="338700"/>
          </a:xfrm>
          <a:prstGeom prst="rect">
            <a:avLst/>
          </a:prstGeom>
          <a:noFill/>
          <a:ln>
            <a:noFill/>
          </a:ln>
        </p:spPr>
        <p:txBody>
          <a:bodyPr anchorCtr="0" anchor="ctr" bIns="91400" lIns="91400" spcFirstLastPara="1" rIns="91400" wrap="square" tIns="91400">
            <a:sp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showMasterSp="0" type="secHead">
  <p:cSld name="SECTION_HEADER">
    <p:bg>
      <p:bgPr>
        <a:solidFill>
          <a:srgbClr val="FFFFFF"/>
        </a:solidFill>
      </p:bgPr>
    </p:bg>
    <p:spTree>
      <p:nvGrpSpPr>
        <p:cNvPr id="143" name="Shape 143"/>
        <p:cNvGrpSpPr/>
        <p:nvPr/>
      </p:nvGrpSpPr>
      <p:grpSpPr>
        <a:xfrm>
          <a:off x="0" y="0"/>
          <a:ext cx="0" cy="0"/>
          <a:chOff x="0" y="0"/>
          <a:chExt cx="0" cy="0"/>
        </a:xfrm>
      </p:grpSpPr>
      <p:sp>
        <p:nvSpPr>
          <p:cNvPr id="144" name="Google Shape;144;p29"/>
          <p:cNvSpPr/>
          <p:nvPr/>
        </p:nvSpPr>
        <p:spPr>
          <a:xfrm>
            <a:off x="0" y="4463500"/>
            <a:ext cx="9144000" cy="680100"/>
          </a:xfrm>
          <a:prstGeom prst="rect">
            <a:avLst/>
          </a:prstGeom>
          <a:solidFill>
            <a:srgbClr val="387966"/>
          </a:solidFill>
          <a:ln cap="flat" cmpd="sng" w="9525">
            <a:solidFill>
              <a:srgbClr val="387966"/>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48;p30" id="145" name="Google Shape;145;p29"/>
          <p:cNvPicPr preferRelativeResize="0"/>
          <p:nvPr/>
        </p:nvPicPr>
        <p:blipFill rotWithShape="1">
          <a:blip r:embed="rId2">
            <a:alphaModFix/>
          </a:blip>
          <a:srcRect b="18303" l="0" r="0" t="18188"/>
          <a:stretch/>
        </p:blipFill>
        <p:spPr>
          <a:xfrm>
            <a:off x="311699" y="4254949"/>
            <a:ext cx="1320801" cy="838826"/>
          </a:xfrm>
          <a:prstGeom prst="rect">
            <a:avLst/>
          </a:prstGeom>
          <a:noFill/>
          <a:ln>
            <a:noFill/>
          </a:ln>
        </p:spPr>
      </p:pic>
      <p:sp>
        <p:nvSpPr>
          <p:cNvPr id="146" name="Google Shape;146;p29"/>
          <p:cNvSpPr txBox="1"/>
          <p:nvPr/>
        </p:nvSpPr>
        <p:spPr>
          <a:xfrm>
            <a:off x="1450350" y="4684400"/>
            <a:ext cx="1405200" cy="40020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whiteribbon.ca</a:t>
            </a:r>
            <a:endParaRPr b="0" i="0" sz="1400" u="none" cap="none" strike="noStrike">
              <a:solidFill>
                <a:srgbClr val="000000"/>
              </a:solidFill>
              <a:latin typeface="Arial"/>
              <a:ea typeface="Arial"/>
              <a:cs typeface="Arial"/>
              <a:sym typeface="Arial"/>
            </a:endParaRPr>
          </a:p>
        </p:txBody>
      </p:sp>
      <p:sp>
        <p:nvSpPr>
          <p:cNvPr id="147" name="Google Shape;147;p29"/>
          <p:cNvSpPr txBox="1"/>
          <p:nvPr>
            <p:ph type="title"/>
          </p:nvPr>
        </p:nvSpPr>
        <p:spPr>
          <a:xfrm>
            <a:off x="311699" y="2150849"/>
            <a:ext cx="8520600" cy="841800"/>
          </a:xfrm>
          <a:prstGeom prst="rect">
            <a:avLst/>
          </a:prstGeom>
          <a:noFill/>
          <a:ln>
            <a:noFill/>
          </a:ln>
        </p:spPr>
        <p:txBody>
          <a:bodyPr anchorCtr="0" anchor="ctr" bIns="91400" lIns="91400" spcFirstLastPara="1" rIns="91400" wrap="square" tIns="91400">
            <a:normAutofit/>
          </a:bodyPr>
          <a:lstStyle>
            <a:lvl1pPr lvl="0" rtl="0" algn="ctr">
              <a:lnSpc>
                <a:spcPct val="100000"/>
              </a:lnSpc>
              <a:spcBef>
                <a:spcPts val="0"/>
              </a:spcBef>
              <a:spcAft>
                <a:spcPts val="0"/>
              </a:spcAft>
              <a:buClr>
                <a:srgbClr val="000000"/>
              </a:buClr>
              <a:buSzPts val="3600"/>
              <a:buFont typeface="Arial"/>
              <a:buNone/>
              <a:defRPr sz="3600"/>
            </a:lvl1pPr>
            <a:lvl2pPr lvl="1" rtl="0" algn="l">
              <a:lnSpc>
                <a:spcPct val="100000"/>
              </a:lnSpc>
              <a:spcBef>
                <a:spcPts val="0"/>
              </a:spcBef>
              <a:spcAft>
                <a:spcPts val="0"/>
              </a:spcAft>
              <a:buClr>
                <a:srgbClr val="000000"/>
              </a:buClr>
              <a:buSzPts val="1800"/>
              <a:buNone/>
              <a:defRPr/>
            </a:lvl2pPr>
            <a:lvl3pPr lvl="2" rtl="0" algn="l">
              <a:lnSpc>
                <a:spcPct val="100000"/>
              </a:lnSpc>
              <a:spcBef>
                <a:spcPts val="0"/>
              </a:spcBef>
              <a:spcAft>
                <a:spcPts val="0"/>
              </a:spcAft>
              <a:buClr>
                <a:srgbClr val="000000"/>
              </a:buClr>
              <a:buSzPts val="1800"/>
              <a:buNone/>
              <a:defRPr/>
            </a:lvl3pPr>
            <a:lvl4pPr lvl="3" rtl="0" algn="l">
              <a:lnSpc>
                <a:spcPct val="100000"/>
              </a:lnSpc>
              <a:spcBef>
                <a:spcPts val="0"/>
              </a:spcBef>
              <a:spcAft>
                <a:spcPts val="0"/>
              </a:spcAft>
              <a:buClr>
                <a:srgbClr val="000000"/>
              </a:buClr>
              <a:buSzPts val="1800"/>
              <a:buNone/>
              <a:defRPr/>
            </a:lvl4pPr>
            <a:lvl5pPr lvl="4" rtl="0" algn="l">
              <a:lnSpc>
                <a:spcPct val="100000"/>
              </a:lnSpc>
              <a:spcBef>
                <a:spcPts val="0"/>
              </a:spcBef>
              <a:spcAft>
                <a:spcPts val="0"/>
              </a:spcAft>
              <a:buClr>
                <a:srgbClr val="000000"/>
              </a:buClr>
              <a:buSzPts val="1800"/>
              <a:buNone/>
              <a:defRPr/>
            </a:lvl5pPr>
            <a:lvl6pPr lvl="5" rtl="0" algn="l">
              <a:lnSpc>
                <a:spcPct val="100000"/>
              </a:lnSpc>
              <a:spcBef>
                <a:spcPts val="0"/>
              </a:spcBef>
              <a:spcAft>
                <a:spcPts val="0"/>
              </a:spcAft>
              <a:buClr>
                <a:srgbClr val="000000"/>
              </a:buClr>
              <a:buSzPts val="1800"/>
              <a:buNone/>
              <a:defRPr/>
            </a:lvl6pPr>
            <a:lvl7pPr lvl="6" rtl="0" algn="l">
              <a:lnSpc>
                <a:spcPct val="100000"/>
              </a:lnSpc>
              <a:spcBef>
                <a:spcPts val="0"/>
              </a:spcBef>
              <a:spcAft>
                <a:spcPts val="0"/>
              </a:spcAft>
              <a:buClr>
                <a:srgbClr val="000000"/>
              </a:buClr>
              <a:buSzPts val="1800"/>
              <a:buNone/>
              <a:defRPr/>
            </a:lvl7pPr>
            <a:lvl8pPr lvl="7" rtl="0" algn="l">
              <a:lnSpc>
                <a:spcPct val="100000"/>
              </a:lnSpc>
              <a:spcBef>
                <a:spcPts val="0"/>
              </a:spcBef>
              <a:spcAft>
                <a:spcPts val="0"/>
              </a:spcAft>
              <a:buClr>
                <a:srgbClr val="000000"/>
              </a:buClr>
              <a:buSzPts val="1800"/>
              <a:buNone/>
              <a:defRPr/>
            </a:lvl8pPr>
            <a:lvl9pPr lvl="8" rtl="0" algn="l">
              <a:lnSpc>
                <a:spcPct val="100000"/>
              </a:lnSpc>
              <a:spcBef>
                <a:spcPts val="0"/>
              </a:spcBef>
              <a:spcAft>
                <a:spcPts val="0"/>
              </a:spcAft>
              <a:buClr>
                <a:srgbClr val="000000"/>
              </a:buClr>
              <a:buSzPts val="1800"/>
              <a:buNone/>
              <a:defRPr/>
            </a:lvl9pPr>
          </a:lstStyle>
          <a:p/>
        </p:txBody>
      </p:sp>
      <p:sp>
        <p:nvSpPr>
          <p:cNvPr id="148" name="Google Shape;148;p29"/>
          <p:cNvSpPr txBox="1"/>
          <p:nvPr>
            <p:ph idx="12" type="sldNum"/>
          </p:nvPr>
        </p:nvSpPr>
        <p:spPr>
          <a:xfrm>
            <a:off x="8684345" y="4700819"/>
            <a:ext cx="336900" cy="338700"/>
          </a:xfrm>
          <a:prstGeom prst="rect">
            <a:avLst/>
          </a:prstGeom>
          <a:noFill/>
          <a:ln>
            <a:noFill/>
          </a:ln>
        </p:spPr>
        <p:txBody>
          <a:bodyPr anchorCtr="0" anchor="ctr" bIns="91400" lIns="91400" spcFirstLastPara="1" rIns="91400" wrap="square" tIns="91400">
            <a:sp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showMasterSp="0">
  <p:cSld name="TITLE_ONLY 2">
    <p:bg>
      <p:bgPr>
        <a:solidFill>
          <a:srgbClr val="FFFFFF"/>
        </a:solidFill>
      </p:bgPr>
    </p:bg>
    <p:spTree>
      <p:nvGrpSpPr>
        <p:cNvPr id="149" name="Shape 149"/>
        <p:cNvGrpSpPr/>
        <p:nvPr/>
      </p:nvGrpSpPr>
      <p:grpSpPr>
        <a:xfrm>
          <a:off x="0" y="0"/>
          <a:ext cx="0" cy="0"/>
          <a:chOff x="0" y="0"/>
          <a:chExt cx="0" cy="0"/>
        </a:xfrm>
      </p:grpSpPr>
      <p:sp>
        <p:nvSpPr>
          <p:cNvPr id="150" name="Google Shape;150;p30"/>
          <p:cNvSpPr/>
          <p:nvPr/>
        </p:nvSpPr>
        <p:spPr>
          <a:xfrm>
            <a:off x="0" y="4463500"/>
            <a:ext cx="9144000" cy="680100"/>
          </a:xfrm>
          <a:prstGeom prst="rect">
            <a:avLst/>
          </a:prstGeom>
          <a:solidFill>
            <a:srgbClr val="387966"/>
          </a:solidFill>
          <a:ln cap="flat" cmpd="sng" w="9525">
            <a:solidFill>
              <a:srgbClr val="387966"/>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48;p30" id="151" name="Google Shape;151;p30"/>
          <p:cNvPicPr preferRelativeResize="0"/>
          <p:nvPr/>
        </p:nvPicPr>
        <p:blipFill rotWithShape="1">
          <a:blip r:embed="rId2">
            <a:alphaModFix/>
          </a:blip>
          <a:srcRect b="18303" l="0" r="0" t="18188"/>
          <a:stretch/>
        </p:blipFill>
        <p:spPr>
          <a:xfrm>
            <a:off x="311699" y="4254949"/>
            <a:ext cx="1320801" cy="838826"/>
          </a:xfrm>
          <a:prstGeom prst="rect">
            <a:avLst/>
          </a:prstGeom>
          <a:noFill/>
          <a:ln>
            <a:noFill/>
          </a:ln>
        </p:spPr>
      </p:pic>
      <p:sp>
        <p:nvSpPr>
          <p:cNvPr id="152" name="Google Shape;152;p30"/>
          <p:cNvSpPr txBox="1"/>
          <p:nvPr/>
        </p:nvSpPr>
        <p:spPr>
          <a:xfrm>
            <a:off x="1450350" y="4684400"/>
            <a:ext cx="1405200" cy="40020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whiteribbon.ca</a:t>
            </a:r>
            <a:endParaRPr b="0" i="0" sz="1400" u="none" cap="none" strike="noStrike">
              <a:solidFill>
                <a:srgbClr val="000000"/>
              </a:solidFill>
              <a:latin typeface="Arial"/>
              <a:ea typeface="Arial"/>
              <a:cs typeface="Arial"/>
              <a:sym typeface="Arial"/>
            </a:endParaRPr>
          </a:p>
        </p:txBody>
      </p:sp>
      <p:sp>
        <p:nvSpPr>
          <p:cNvPr id="153" name="Google Shape;153;p30"/>
          <p:cNvSpPr txBox="1"/>
          <p:nvPr>
            <p:ph type="title"/>
          </p:nvPr>
        </p:nvSpPr>
        <p:spPr>
          <a:xfrm>
            <a:off x="311699" y="445025"/>
            <a:ext cx="8520600" cy="572700"/>
          </a:xfrm>
          <a:prstGeom prst="rect">
            <a:avLst/>
          </a:prstGeom>
          <a:noFill/>
          <a:ln>
            <a:noFill/>
          </a:ln>
        </p:spPr>
        <p:txBody>
          <a:bodyPr anchorCtr="0" anchor="t" bIns="91400" lIns="91400" spcFirstLastPara="1" rIns="91400" wrap="square" tIns="91400">
            <a:normAutofit/>
          </a:bodyPr>
          <a:lstStyle>
            <a:lvl1pPr lvl="0" rtl="0" algn="l">
              <a:lnSpc>
                <a:spcPct val="100000"/>
              </a:lnSpc>
              <a:spcBef>
                <a:spcPts val="0"/>
              </a:spcBef>
              <a:spcAft>
                <a:spcPts val="0"/>
              </a:spcAft>
              <a:buClr>
                <a:srgbClr val="000000"/>
              </a:buClr>
              <a:buSzPts val="1800"/>
              <a:buNone/>
              <a:defRPr/>
            </a:lvl1pPr>
            <a:lvl2pPr lvl="1" rtl="0" algn="l">
              <a:lnSpc>
                <a:spcPct val="100000"/>
              </a:lnSpc>
              <a:spcBef>
                <a:spcPts val="0"/>
              </a:spcBef>
              <a:spcAft>
                <a:spcPts val="0"/>
              </a:spcAft>
              <a:buClr>
                <a:srgbClr val="000000"/>
              </a:buClr>
              <a:buSzPts val="1800"/>
              <a:buNone/>
              <a:defRPr/>
            </a:lvl2pPr>
            <a:lvl3pPr lvl="2" rtl="0" algn="l">
              <a:lnSpc>
                <a:spcPct val="100000"/>
              </a:lnSpc>
              <a:spcBef>
                <a:spcPts val="0"/>
              </a:spcBef>
              <a:spcAft>
                <a:spcPts val="0"/>
              </a:spcAft>
              <a:buClr>
                <a:srgbClr val="000000"/>
              </a:buClr>
              <a:buSzPts val="1800"/>
              <a:buNone/>
              <a:defRPr/>
            </a:lvl3pPr>
            <a:lvl4pPr lvl="3" rtl="0" algn="l">
              <a:lnSpc>
                <a:spcPct val="100000"/>
              </a:lnSpc>
              <a:spcBef>
                <a:spcPts val="0"/>
              </a:spcBef>
              <a:spcAft>
                <a:spcPts val="0"/>
              </a:spcAft>
              <a:buClr>
                <a:srgbClr val="000000"/>
              </a:buClr>
              <a:buSzPts val="1800"/>
              <a:buNone/>
              <a:defRPr/>
            </a:lvl4pPr>
            <a:lvl5pPr lvl="4" rtl="0" algn="l">
              <a:lnSpc>
                <a:spcPct val="100000"/>
              </a:lnSpc>
              <a:spcBef>
                <a:spcPts val="0"/>
              </a:spcBef>
              <a:spcAft>
                <a:spcPts val="0"/>
              </a:spcAft>
              <a:buClr>
                <a:srgbClr val="000000"/>
              </a:buClr>
              <a:buSzPts val="1800"/>
              <a:buNone/>
              <a:defRPr/>
            </a:lvl5pPr>
            <a:lvl6pPr lvl="5" rtl="0" algn="l">
              <a:lnSpc>
                <a:spcPct val="100000"/>
              </a:lnSpc>
              <a:spcBef>
                <a:spcPts val="0"/>
              </a:spcBef>
              <a:spcAft>
                <a:spcPts val="0"/>
              </a:spcAft>
              <a:buClr>
                <a:srgbClr val="000000"/>
              </a:buClr>
              <a:buSzPts val="1800"/>
              <a:buNone/>
              <a:defRPr/>
            </a:lvl6pPr>
            <a:lvl7pPr lvl="6" rtl="0" algn="l">
              <a:lnSpc>
                <a:spcPct val="100000"/>
              </a:lnSpc>
              <a:spcBef>
                <a:spcPts val="0"/>
              </a:spcBef>
              <a:spcAft>
                <a:spcPts val="0"/>
              </a:spcAft>
              <a:buClr>
                <a:srgbClr val="000000"/>
              </a:buClr>
              <a:buSzPts val="1800"/>
              <a:buNone/>
              <a:defRPr/>
            </a:lvl7pPr>
            <a:lvl8pPr lvl="7" rtl="0" algn="l">
              <a:lnSpc>
                <a:spcPct val="100000"/>
              </a:lnSpc>
              <a:spcBef>
                <a:spcPts val="0"/>
              </a:spcBef>
              <a:spcAft>
                <a:spcPts val="0"/>
              </a:spcAft>
              <a:buClr>
                <a:srgbClr val="000000"/>
              </a:buClr>
              <a:buSzPts val="1800"/>
              <a:buNone/>
              <a:defRPr/>
            </a:lvl8pPr>
            <a:lvl9pPr lvl="8" rtl="0" algn="l">
              <a:lnSpc>
                <a:spcPct val="100000"/>
              </a:lnSpc>
              <a:spcBef>
                <a:spcPts val="0"/>
              </a:spcBef>
              <a:spcAft>
                <a:spcPts val="0"/>
              </a:spcAft>
              <a:buClr>
                <a:srgbClr val="000000"/>
              </a:buClr>
              <a:buSzPts val="1800"/>
              <a:buNone/>
              <a:defRPr/>
            </a:lvl9pPr>
          </a:lstStyle>
          <a:p/>
        </p:txBody>
      </p:sp>
      <p:sp>
        <p:nvSpPr>
          <p:cNvPr id="154" name="Google Shape;154;p30"/>
          <p:cNvSpPr txBox="1"/>
          <p:nvPr>
            <p:ph idx="12" type="sldNum"/>
          </p:nvPr>
        </p:nvSpPr>
        <p:spPr>
          <a:xfrm>
            <a:off x="8684345" y="4700819"/>
            <a:ext cx="336900" cy="338700"/>
          </a:xfrm>
          <a:prstGeom prst="rect">
            <a:avLst/>
          </a:prstGeom>
          <a:noFill/>
          <a:ln>
            <a:noFill/>
          </a:ln>
        </p:spPr>
        <p:txBody>
          <a:bodyPr anchorCtr="0" anchor="ctr" bIns="91400" lIns="91400" spcFirstLastPara="1" rIns="91400" wrap="square" tIns="91400">
            <a:sp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_COLUMN_TEXT" showMasterSp="0">
  <p:cSld name="ONE_COLUMN_TEXT 2">
    <p:bg>
      <p:bgPr>
        <a:solidFill>
          <a:srgbClr val="FFFFFF"/>
        </a:solidFill>
      </p:bgPr>
    </p:bg>
    <p:spTree>
      <p:nvGrpSpPr>
        <p:cNvPr id="155" name="Shape 155"/>
        <p:cNvGrpSpPr/>
        <p:nvPr/>
      </p:nvGrpSpPr>
      <p:grpSpPr>
        <a:xfrm>
          <a:off x="0" y="0"/>
          <a:ext cx="0" cy="0"/>
          <a:chOff x="0" y="0"/>
          <a:chExt cx="0" cy="0"/>
        </a:xfrm>
      </p:grpSpPr>
      <p:sp>
        <p:nvSpPr>
          <p:cNvPr id="156" name="Google Shape;156;p31"/>
          <p:cNvSpPr/>
          <p:nvPr/>
        </p:nvSpPr>
        <p:spPr>
          <a:xfrm>
            <a:off x="0" y="4463500"/>
            <a:ext cx="9144000" cy="680100"/>
          </a:xfrm>
          <a:prstGeom prst="rect">
            <a:avLst/>
          </a:prstGeom>
          <a:solidFill>
            <a:srgbClr val="387966"/>
          </a:solidFill>
          <a:ln cap="flat" cmpd="sng" w="9525">
            <a:solidFill>
              <a:srgbClr val="387966"/>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48;p30" id="157" name="Google Shape;157;p31"/>
          <p:cNvPicPr preferRelativeResize="0"/>
          <p:nvPr/>
        </p:nvPicPr>
        <p:blipFill rotWithShape="1">
          <a:blip r:embed="rId2">
            <a:alphaModFix/>
          </a:blip>
          <a:srcRect b="18303" l="0" r="0" t="18188"/>
          <a:stretch/>
        </p:blipFill>
        <p:spPr>
          <a:xfrm>
            <a:off x="311699" y="4254949"/>
            <a:ext cx="1320801" cy="838826"/>
          </a:xfrm>
          <a:prstGeom prst="rect">
            <a:avLst/>
          </a:prstGeom>
          <a:noFill/>
          <a:ln>
            <a:noFill/>
          </a:ln>
        </p:spPr>
      </p:pic>
      <p:sp>
        <p:nvSpPr>
          <p:cNvPr id="158" name="Google Shape;158;p31"/>
          <p:cNvSpPr txBox="1"/>
          <p:nvPr/>
        </p:nvSpPr>
        <p:spPr>
          <a:xfrm>
            <a:off x="1450350" y="4684400"/>
            <a:ext cx="1405200" cy="40020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whiteribbon.ca</a:t>
            </a:r>
            <a:endParaRPr b="0" i="0" sz="1400" u="none" cap="none" strike="noStrike">
              <a:solidFill>
                <a:srgbClr val="000000"/>
              </a:solidFill>
              <a:latin typeface="Arial"/>
              <a:ea typeface="Arial"/>
              <a:cs typeface="Arial"/>
              <a:sym typeface="Arial"/>
            </a:endParaRPr>
          </a:p>
        </p:txBody>
      </p:sp>
      <p:sp>
        <p:nvSpPr>
          <p:cNvPr id="159" name="Google Shape;159;p31"/>
          <p:cNvSpPr txBox="1"/>
          <p:nvPr>
            <p:ph type="title"/>
          </p:nvPr>
        </p:nvSpPr>
        <p:spPr>
          <a:xfrm>
            <a:off x="311699" y="555600"/>
            <a:ext cx="2808000" cy="755700"/>
          </a:xfrm>
          <a:prstGeom prst="rect">
            <a:avLst/>
          </a:prstGeom>
          <a:noFill/>
          <a:ln>
            <a:noFill/>
          </a:ln>
        </p:spPr>
        <p:txBody>
          <a:bodyPr anchorCtr="0" anchor="b" bIns="91400" lIns="91400" spcFirstLastPara="1" rIns="91400" wrap="square" tIns="91400">
            <a:normAutofit/>
          </a:bodyPr>
          <a:lstStyle>
            <a:lvl1pPr lvl="0" rtl="0" algn="l">
              <a:lnSpc>
                <a:spcPct val="100000"/>
              </a:lnSpc>
              <a:spcBef>
                <a:spcPts val="0"/>
              </a:spcBef>
              <a:spcAft>
                <a:spcPts val="0"/>
              </a:spcAft>
              <a:buClr>
                <a:srgbClr val="000000"/>
              </a:buClr>
              <a:buSzPts val="2400"/>
              <a:buFont typeface="Arial"/>
              <a:buNone/>
              <a:defRPr sz="2400"/>
            </a:lvl1pPr>
            <a:lvl2pPr lvl="1" rtl="0" algn="l">
              <a:lnSpc>
                <a:spcPct val="100000"/>
              </a:lnSpc>
              <a:spcBef>
                <a:spcPts val="0"/>
              </a:spcBef>
              <a:spcAft>
                <a:spcPts val="0"/>
              </a:spcAft>
              <a:buClr>
                <a:srgbClr val="000000"/>
              </a:buClr>
              <a:buSzPts val="1800"/>
              <a:buNone/>
              <a:defRPr/>
            </a:lvl2pPr>
            <a:lvl3pPr lvl="2" rtl="0" algn="l">
              <a:lnSpc>
                <a:spcPct val="100000"/>
              </a:lnSpc>
              <a:spcBef>
                <a:spcPts val="0"/>
              </a:spcBef>
              <a:spcAft>
                <a:spcPts val="0"/>
              </a:spcAft>
              <a:buClr>
                <a:srgbClr val="000000"/>
              </a:buClr>
              <a:buSzPts val="1800"/>
              <a:buNone/>
              <a:defRPr/>
            </a:lvl3pPr>
            <a:lvl4pPr lvl="3" rtl="0" algn="l">
              <a:lnSpc>
                <a:spcPct val="100000"/>
              </a:lnSpc>
              <a:spcBef>
                <a:spcPts val="0"/>
              </a:spcBef>
              <a:spcAft>
                <a:spcPts val="0"/>
              </a:spcAft>
              <a:buClr>
                <a:srgbClr val="000000"/>
              </a:buClr>
              <a:buSzPts val="1800"/>
              <a:buNone/>
              <a:defRPr/>
            </a:lvl4pPr>
            <a:lvl5pPr lvl="4" rtl="0" algn="l">
              <a:lnSpc>
                <a:spcPct val="100000"/>
              </a:lnSpc>
              <a:spcBef>
                <a:spcPts val="0"/>
              </a:spcBef>
              <a:spcAft>
                <a:spcPts val="0"/>
              </a:spcAft>
              <a:buClr>
                <a:srgbClr val="000000"/>
              </a:buClr>
              <a:buSzPts val="1800"/>
              <a:buNone/>
              <a:defRPr/>
            </a:lvl5pPr>
            <a:lvl6pPr lvl="5" rtl="0" algn="l">
              <a:lnSpc>
                <a:spcPct val="100000"/>
              </a:lnSpc>
              <a:spcBef>
                <a:spcPts val="0"/>
              </a:spcBef>
              <a:spcAft>
                <a:spcPts val="0"/>
              </a:spcAft>
              <a:buClr>
                <a:srgbClr val="000000"/>
              </a:buClr>
              <a:buSzPts val="1800"/>
              <a:buNone/>
              <a:defRPr/>
            </a:lvl6pPr>
            <a:lvl7pPr lvl="6" rtl="0" algn="l">
              <a:lnSpc>
                <a:spcPct val="100000"/>
              </a:lnSpc>
              <a:spcBef>
                <a:spcPts val="0"/>
              </a:spcBef>
              <a:spcAft>
                <a:spcPts val="0"/>
              </a:spcAft>
              <a:buClr>
                <a:srgbClr val="000000"/>
              </a:buClr>
              <a:buSzPts val="1800"/>
              <a:buNone/>
              <a:defRPr/>
            </a:lvl7pPr>
            <a:lvl8pPr lvl="7" rtl="0" algn="l">
              <a:lnSpc>
                <a:spcPct val="100000"/>
              </a:lnSpc>
              <a:spcBef>
                <a:spcPts val="0"/>
              </a:spcBef>
              <a:spcAft>
                <a:spcPts val="0"/>
              </a:spcAft>
              <a:buClr>
                <a:srgbClr val="000000"/>
              </a:buClr>
              <a:buSzPts val="1800"/>
              <a:buNone/>
              <a:defRPr/>
            </a:lvl8pPr>
            <a:lvl9pPr lvl="8" rtl="0" algn="l">
              <a:lnSpc>
                <a:spcPct val="100000"/>
              </a:lnSpc>
              <a:spcBef>
                <a:spcPts val="0"/>
              </a:spcBef>
              <a:spcAft>
                <a:spcPts val="0"/>
              </a:spcAft>
              <a:buClr>
                <a:srgbClr val="000000"/>
              </a:buClr>
              <a:buSzPts val="1800"/>
              <a:buNone/>
              <a:defRPr/>
            </a:lvl9pPr>
          </a:lstStyle>
          <a:p/>
        </p:txBody>
      </p:sp>
      <p:sp>
        <p:nvSpPr>
          <p:cNvPr id="160" name="Google Shape;160;p31"/>
          <p:cNvSpPr txBox="1"/>
          <p:nvPr>
            <p:ph idx="1" type="body"/>
          </p:nvPr>
        </p:nvSpPr>
        <p:spPr>
          <a:xfrm>
            <a:off x="311699" y="1389599"/>
            <a:ext cx="2808000" cy="3179400"/>
          </a:xfrm>
          <a:prstGeom prst="rect">
            <a:avLst/>
          </a:prstGeom>
          <a:noFill/>
          <a:ln>
            <a:noFill/>
          </a:ln>
        </p:spPr>
        <p:txBody>
          <a:bodyPr anchorCtr="0" anchor="t" bIns="91400" lIns="91400" spcFirstLastPara="1" rIns="91400" wrap="square" tIns="91400">
            <a:norm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42900" lvl="5" marL="2743200" rtl="0" algn="l">
              <a:lnSpc>
                <a:spcPct val="115000"/>
              </a:lnSpc>
              <a:spcBef>
                <a:spcPts val="0"/>
              </a:spcBef>
              <a:spcAft>
                <a:spcPts val="0"/>
              </a:spcAft>
              <a:buSzPts val="1800"/>
              <a:buChar char="■"/>
              <a:defRPr/>
            </a:lvl6pPr>
            <a:lvl7pPr indent="-342900" lvl="6" marL="3200400" rtl="0" algn="l">
              <a:lnSpc>
                <a:spcPct val="115000"/>
              </a:lnSpc>
              <a:spcBef>
                <a:spcPts val="0"/>
              </a:spcBef>
              <a:spcAft>
                <a:spcPts val="0"/>
              </a:spcAft>
              <a:buSzPts val="1800"/>
              <a:buChar char="●"/>
              <a:defRPr/>
            </a:lvl7pPr>
            <a:lvl8pPr indent="-342900" lvl="7" marL="3657600" rtl="0" algn="l">
              <a:lnSpc>
                <a:spcPct val="115000"/>
              </a:lnSpc>
              <a:spcBef>
                <a:spcPts val="0"/>
              </a:spcBef>
              <a:spcAft>
                <a:spcPts val="0"/>
              </a:spcAft>
              <a:buSzPts val="1800"/>
              <a:buChar char="○"/>
              <a:defRPr/>
            </a:lvl8pPr>
            <a:lvl9pPr indent="-342900" lvl="8" marL="4114800" rtl="0" algn="l">
              <a:lnSpc>
                <a:spcPct val="115000"/>
              </a:lnSpc>
              <a:spcBef>
                <a:spcPts val="0"/>
              </a:spcBef>
              <a:spcAft>
                <a:spcPts val="0"/>
              </a:spcAft>
              <a:buSzPts val="1800"/>
              <a:buChar char="■"/>
              <a:defRPr/>
            </a:lvl9pPr>
          </a:lstStyle>
          <a:p/>
        </p:txBody>
      </p:sp>
      <p:sp>
        <p:nvSpPr>
          <p:cNvPr id="161" name="Google Shape;161;p31"/>
          <p:cNvSpPr txBox="1"/>
          <p:nvPr>
            <p:ph idx="12" type="sldNum"/>
          </p:nvPr>
        </p:nvSpPr>
        <p:spPr>
          <a:xfrm>
            <a:off x="8684345" y="4700819"/>
            <a:ext cx="336900" cy="338700"/>
          </a:xfrm>
          <a:prstGeom prst="rect">
            <a:avLst/>
          </a:prstGeom>
          <a:noFill/>
          <a:ln>
            <a:noFill/>
          </a:ln>
        </p:spPr>
        <p:txBody>
          <a:bodyPr anchorCtr="0" anchor="ctr" bIns="91400" lIns="91400" spcFirstLastPara="1" rIns="91400" wrap="square" tIns="91400">
            <a:sp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POINT" showMasterSp="0">
  <p:cSld name="MAIN_POINT 2">
    <p:bg>
      <p:bgPr>
        <a:solidFill>
          <a:srgbClr val="FFFFFF"/>
        </a:solidFill>
      </p:bgPr>
    </p:bg>
    <p:spTree>
      <p:nvGrpSpPr>
        <p:cNvPr id="162" name="Shape 162"/>
        <p:cNvGrpSpPr/>
        <p:nvPr/>
      </p:nvGrpSpPr>
      <p:grpSpPr>
        <a:xfrm>
          <a:off x="0" y="0"/>
          <a:ext cx="0" cy="0"/>
          <a:chOff x="0" y="0"/>
          <a:chExt cx="0" cy="0"/>
        </a:xfrm>
      </p:grpSpPr>
      <p:sp>
        <p:nvSpPr>
          <p:cNvPr id="163" name="Google Shape;163;p32"/>
          <p:cNvSpPr/>
          <p:nvPr/>
        </p:nvSpPr>
        <p:spPr>
          <a:xfrm>
            <a:off x="0" y="4463500"/>
            <a:ext cx="9144000" cy="680100"/>
          </a:xfrm>
          <a:prstGeom prst="rect">
            <a:avLst/>
          </a:prstGeom>
          <a:solidFill>
            <a:srgbClr val="387966"/>
          </a:solidFill>
          <a:ln cap="flat" cmpd="sng" w="9525">
            <a:solidFill>
              <a:srgbClr val="387966"/>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48;p30" id="164" name="Google Shape;164;p32"/>
          <p:cNvPicPr preferRelativeResize="0"/>
          <p:nvPr/>
        </p:nvPicPr>
        <p:blipFill rotWithShape="1">
          <a:blip r:embed="rId2">
            <a:alphaModFix/>
          </a:blip>
          <a:srcRect b="18303" l="0" r="0" t="18188"/>
          <a:stretch/>
        </p:blipFill>
        <p:spPr>
          <a:xfrm>
            <a:off x="311699" y="4254949"/>
            <a:ext cx="1320801" cy="838826"/>
          </a:xfrm>
          <a:prstGeom prst="rect">
            <a:avLst/>
          </a:prstGeom>
          <a:noFill/>
          <a:ln>
            <a:noFill/>
          </a:ln>
        </p:spPr>
      </p:pic>
      <p:sp>
        <p:nvSpPr>
          <p:cNvPr id="165" name="Google Shape;165;p32"/>
          <p:cNvSpPr txBox="1"/>
          <p:nvPr/>
        </p:nvSpPr>
        <p:spPr>
          <a:xfrm>
            <a:off x="1450350" y="4684400"/>
            <a:ext cx="1405200" cy="40020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whiteribbon.ca</a:t>
            </a:r>
            <a:endParaRPr b="0" i="0" sz="1400" u="none" cap="none" strike="noStrike">
              <a:solidFill>
                <a:srgbClr val="000000"/>
              </a:solidFill>
              <a:latin typeface="Arial"/>
              <a:ea typeface="Arial"/>
              <a:cs typeface="Arial"/>
              <a:sym typeface="Arial"/>
            </a:endParaRPr>
          </a:p>
        </p:txBody>
      </p:sp>
      <p:sp>
        <p:nvSpPr>
          <p:cNvPr id="166" name="Google Shape;166;p32"/>
          <p:cNvSpPr txBox="1"/>
          <p:nvPr>
            <p:ph type="title"/>
          </p:nvPr>
        </p:nvSpPr>
        <p:spPr>
          <a:xfrm>
            <a:off x="490250" y="450149"/>
            <a:ext cx="6367800" cy="4090800"/>
          </a:xfrm>
          <a:prstGeom prst="rect">
            <a:avLst/>
          </a:prstGeom>
          <a:noFill/>
          <a:ln>
            <a:noFill/>
          </a:ln>
        </p:spPr>
        <p:txBody>
          <a:bodyPr anchorCtr="0" anchor="ctr" bIns="91400" lIns="91400" spcFirstLastPara="1" rIns="91400" wrap="square" tIns="91400">
            <a:normAutofit/>
          </a:bodyPr>
          <a:lstStyle>
            <a:lvl1pPr lvl="0" rtl="0" algn="l">
              <a:lnSpc>
                <a:spcPct val="100000"/>
              </a:lnSpc>
              <a:spcBef>
                <a:spcPts val="0"/>
              </a:spcBef>
              <a:spcAft>
                <a:spcPts val="0"/>
              </a:spcAft>
              <a:buClr>
                <a:srgbClr val="000000"/>
              </a:buClr>
              <a:buSzPts val="4800"/>
              <a:buFont typeface="Arial"/>
              <a:buNone/>
              <a:defRPr sz="4800"/>
            </a:lvl1pPr>
            <a:lvl2pPr lvl="1" rtl="0" algn="l">
              <a:lnSpc>
                <a:spcPct val="100000"/>
              </a:lnSpc>
              <a:spcBef>
                <a:spcPts val="0"/>
              </a:spcBef>
              <a:spcAft>
                <a:spcPts val="0"/>
              </a:spcAft>
              <a:buClr>
                <a:srgbClr val="000000"/>
              </a:buClr>
              <a:buSzPts val="1800"/>
              <a:buNone/>
              <a:defRPr/>
            </a:lvl2pPr>
            <a:lvl3pPr lvl="2" rtl="0" algn="l">
              <a:lnSpc>
                <a:spcPct val="100000"/>
              </a:lnSpc>
              <a:spcBef>
                <a:spcPts val="0"/>
              </a:spcBef>
              <a:spcAft>
                <a:spcPts val="0"/>
              </a:spcAft>
              <a:buClr>
                <a:srgbClr val="000000"/>
              </a:buClr>
              <a:buSzPts val="1800"/>
              <a:buNone/>
              <a:defRPr/>
            </a:lvl3pPr>
            <a:lvl4pPr lvl="3" rtl="0" algn="l">
              <a:lnSpc>
                <a:spcPct val="100000"/>
              </a:lnSpc>
              <a:spcBef>
                <a:spcPts val="0"/>
              </a:spcBef>
              <a:spcAft>
                <a:spcPts val="0"/>
              </a:spcAft>
              <a:buClr>
                <a:srgbClr val="000000"/>
              </a:buClr>
              <a:buSzPts val="1800"/>
              <a:buNone/>
              <a:defRPr/>
            </a:lvl4pPr>
            <a:lvl5pPr lvl="4" rtl="0" algn="l">
              <a:lnSpc>
                <a:spcPct val="100000"/>
              </a:lnSpc>
              <a:spcBef>
                <a:spcPts val="0"/>
              </a:spcBef>
              <a:spcAft>
                <a:spcPts val="0"/>
              </a:spcAft>
              <a:buClr>
                <a:srgbClr val="000000"/>
              </a:buClr>
              <a:buSzPts val="1800"/>
              <a:buNone/>
              <a:defRPr/>
            </a:lvl5pPr>
            <a:lvl6pPr lvl="5" rtl="0" algn="l">
              <a:lnSpc>
                <a:spcPct val="100000"/>
              </a:lnSpc>
              <a:spcBef>
                <a:spcPts val="0"/>
              </a:spcBef>
              <a:spcAft>
                <a:spcPts val="0"/>
              </a:spcAft>
              <a:buClr>
                <a:srgbClr val="000000"/>
              </a:buClr>
              <a:buSzPts val="1800"/>
              <a:buNone/>
              <a:defRPr/>
            </a:lvl6pPr>
            <a:lvl7pPr lvl="6" rtl="0" algn="l">
              <a:lnSpc>
                <a:spcPct val="100000"/>
              </a:lnSpc>
              <a:spcBef>
                <a:spcPts val="0"/>
              </a:spcBef>
              <a:spcAft>
                <a:spcPts val="0"/>
              </a:spcAft>
              <a:buClr>
                <a:srgbClr val="000000"/>
              </a:buClr>
              <a:buSzPts val="1800"/>
              <a:buNone/>
              <a:defRPr/>
            </a:lvl7pPr>
            <a:lvl8pPr lvl="7" rtl="0" algn="l">
              <a:lnSpc>
                <a:spcPct val="100000"/>
              </a:lnSpc>
              <a:spcBef>
                <a:spcPts val="0"/>
              </a:spcBef>
              <a:spcAft>
                <a:spcPts val="0"/>
              </a:spcAft>
              <a:buClr>
                <a:srgbClr val="000000"/>
              </a:buClr>
              <a:buSzPts val="1800"/>
              <a:buNone/>
              <a:defRPr/>
            </a:lvl8pPr>
            <a:lvl9pPr lvl="8" rtl="0" algn="l">
              <a:lnSpc>
                <a:spcPct val="100000"/>
              </a:lnSpc>
              <a:spcBef>
                <a:spcPts val="0"/>
              </a:spcBef>
              <a:spcAft>
                <a:spcPts val="0"/>
              </a:spcAft>
              <a:buClr>
                <a:srgbClr val="000000"/>
              </a:buClr>
              <a:buSzPts val="1800"/>
              <a:buNone/>
              <a:defRPr/>
            </a:lvl9pPr>
          </a:lstStyle>
          <a:p/>
        </p:txBody>
      </p:sp>
      <p:sp>
        <p:nvSpPr>
          <p:cNvPr id="167" name="Google Shape;167;p32"/>
          <p:cNvSpPr txBox="1"/>
          <p:nvPr>
            <p:ph idx="12" type="sldNum"/>
          </p:nvPr>
        </p:nvSpPr>
        <p:spPr>
          <a:xfrm>
            <a:off x="8684345" y="4700819"/>
            <a:ext cx="336900" cy="338700"/>
          </a:xfrm>
          <a:prstGeom prst="rect">
            <a:avLst/>
          </a:prstGeom>
          <a:noFill/>
          <a:ln>
            <a:noFill/>
          </a:ln>
        </p:spPr>
        <p:txBody>
          <a:bodyPr anchorCtr="0" anchor="ctr" bIns="91400" lIns="91400" spcFirstLastPara="1" rIns="91400" wrap="square" tIns="91400">
            <a:sp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TITLE_AND_DESCRIPTION" showMasterSp="0">
  <p:cSld name="SECTION_TITLE_AND_DESCRIPTION 2">
    <p:bg>
      <p:bgPr>
        <a:solidFill>
          <a:srgbClr val="FFFFFF"/>
        </a:solidFill>
      </p:bgPr>
    </p:bg>
    <p:spTree>
      <p:nvGrpSpPr>
        <p:cNvPr id="168" name="Shape 168"/>
        <p:cNvGrpSpPr/>
        <p:nvPr/>
      </p:nvGrpSpPr>
      <p:grpSpPr>
        <a:xfrm>
          <a:off x="0" y="0"/>
          <a:ext cx="0" cy="0"/>
          <a:chOff x="0" y="0"/>
          <a:chExt cx="0" cy="0"/>
        </a:xfrm>
      </p:grpSpPr>
      <p:sp>
        <p:nvSpPr>
          <p:cNvPr id="169" name="Google Shape;169;p33"/>
          <p:cNvSpPr/>
          <p:nvPr/>
        </p:nvSpPr>
        <p:spPr>
          <a:xfrm>
            <a:off x="0" y="4463500"/>
            <a:ext cx="9144000" cy="680100"/>
          </a:xfrm>
          <a:prstGeom prst="rect">
            <a:avLst/>
          </a:prstGeom>
          <a:solidFill>
            <a:srgbClr val="387966"/>
          </a:solidFill>
          <a:ln cap="flat" cmpd="sng" w="9525">
            <a:solidFill>
              <a:srgbClr val="387966"/>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48;p30" id="170" name="Google Shape;170;p33"/>
          <p:cNvPicPr preferRelativeResize="0"/>
          <p:nvPr/>
        </p:nvPicPr>
        <p:blipFill rotWithShape="1">
          <a:blip r:embed="rId2">
            <a:alphaModFix/>
          </a:blip>
          <a:srcRect b="18303" l="0" r="0" t="18188"/>
          <a:stretch/>
        </p:blipFill>
        <p:spPr>
          <a:xfrm>
            <a:off x="311699" y="4254949"/>
            <a:ext cx="1320801" cy="838826"/>
          </a:xfrm>
          <a:prstGeom prst="rect">
            <a:avLst/>
          </a:prstGeom>
          <a:noFill/>
          <a:ln>
            <a:noFill/>
          </a:ln>
        </p:spPr>
      </p:pic>
      <p:sp>
        <p:nvSpPr>
          <p:cNvPr id="171" name="Google Shape;171;p33"/>
          <p:cNvSpPr txBox="1"/>
          <p:nvPr/>
        </p:nvSpPr>
        <p:spPr>
          <a:xfrm>
            <a:off x="1450350" y="4684400"/>
            <a:ext cx="1405200" cy="40020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whiteribbon.ca</a:t>
            </a:r>
            <a:endParaRPr b="0" i="0" sz="1400" u="none" cap="none" strike="noStrike">
              <a:solidFill>
                <a:srgbClr val="000000"/>
              </a:solidFill>
              <a:latin typeface="Arial"/>
              <a:ea typeface="Arial"/>
              <a:cs typeface="Arial"/>
              <a:sym typeface="Arial"/>
            </a:endParaRPr>
          </a:p>
        </p:txBody>
      </p:sp>
      <p:sp>
        <p:nvSpPr>
          <p:cNvPr id="172" name="Google Shape;172;p33"/>
          <p:cNvSpPr/>
          <p:nvPr/>
        </p:nvSpPr>
        <p:spPr>
          <a:xfrm>
            <a:off x="4572000" y="-125"/>
            <a:ext cx="4572000" cy="5143500"/>
          </a:xfrm>
          <a:prstGeom prst="rect">
            <a:avLst/>
          </a:pr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33"/>
          <p:cNvSpPr txBox="1"/>
          <p:nvPr>
            <p:ph type="title"/>
          </p:nvPr>
        </p:nvSpPr>
        <p:spPr>
          <a:xfrm>
            <a:off x="265500" y="1233175"/>
            <a:ext cx="4045200" cy="1482300"/>
          </a:xfrm>
          <a:prstGeom prst="rect">
            <a:avLst/>
          </a:prstGeom>
          <a:noFill/>
          <a:ln>
            <a:noFill/>
          </a:ln>
        </p:spPr>
        <p:txBody>
          <a:bodyPr anchorCtr="0" anchor="b" bIns="91400" lIns="91400" spcFirstLastPara="1" rIns="91400" wrap="square" tIns="91400">
            <a:normAutofit/>
          </a:bodyPr>
          <a:lstStyle>
            <a:lvl1pPr lvl="0" rtl="0" algn="ctr">
              <a:lnSpc>
                <a:spcPct val="100000"/>
              </a:lnSpc>
              <a:spcBef>
                <a:spcPts val="0"/>
              </a:spcBef>
              <a:spcAft>
                <a:spcPts val="0"/>
              </a:spcAft>
              <a:buClr>
                <a:srgbClr val="000000"/>
              </a:buClr>
              <a:buSzPts val="4200"/>
              <a:buFont typeface="Arial"/>
              <a:buNone/>
              <a:defRPr sz="4200"/>
            </a:lvl1pPr>
            <a:lvl2pPr lvl="1" rtl="0" algn="l">
              <a:lnSpc>
                <a:spcPct val="100000"/>
              </a:lnSpc>
              <a:spcBef>
                <a:spcPts val="0"/>
              </a:spcBef>
              <a:spcAft>
                <a:spcPts val="0"/>
              </a:spcAft>
              <a:buClr>
                <a:srgbClr val="000000"/>
              </a:buClr>
              <a:buSzPts val="1800"/>
              <a:buNone/>
              <a:defRPr/>
            </a:lvl2pPr>
            <a:lvl3pPr lvl="2" rtl="0" algn="l">
              <a:lnSpc>
                <a:spcPct val="100000"/>
              </a:lnSpc>
              <a:spcBef>
                <a:spcPts val="0"/>
              </a:spcBef>
              <a:spcAft>
                <a:spcPts val="0"/>
              </a:spcAft>
              <a:buClr>
                <a:srgbClr val="000000"/>
              </a:buClr>
              <a:buSzPts val="1800"/>
              <a:buNone/>
              <a:defRPr/>
            </a:lvl3pPr>
            <a:lvl4pPr lvl="3" rtl="0" algn="l">
              <a:lnSpc>
                <a:spcPct val="100000"/>
              </a:lnSpc>
              <a:spcBef>
                <a:spcPts val="0"/>
              </a:spcBef>
              <a:spcAft>
                <a:spcPts val="0"/>
              </a:spcAft>
              <a:buClr>
                <a:srgbClr val="000000"/>
              </a:buClr>
              <a:buSzPts val="1800"/>
              <a:buNone/>
              <a:defRPr/>
            </a:lvl4pPr>
            <a:lvl5pPr lvl="4" rtl="0" algn="l">
              <a:lnSpc>
                <a:spcPct val="100000"/>
              </a:lnSpc>
              <a:spcBef>
                <a:spcPts val="0"/>
              </a:spcBef>
              <a:spcAft>
                <a:spcPts val="0"/>
              </a:spcAft>
              <a:buClr>
                <a:srgbClr val="000000"/>
              </a:buClr>
              <a:buSzPts val="1800"/>
              <a:buNone/>
              <a:defRPr/>
            </a:lvl5pPr>
            <a:lvl6pPr lvl="5" rtl="0" algn="l">
              <a:lnSpc>
                <a:spcPct val="100000"/>
              </a:lnSpc>
              <a:spcBef>
                <a:spcPts val="0"/>
              </a:spcBef>
              <a:spcAft>
                <a:spcPts val="0"/>
              </a:spcAft>
              <a:buClr>
                <a:srgbClr val="000000"/>
              </a:buClr>
              <a:buSzPts val="1800"/>
              <a:buNone/>
              <a:defRPr/>
            </a:lvl6pPr>
            <a:lvl7pPr lvl="6" rtl="0" algn="l">
              <a:lnSpc>
                <a:spcPct val="100000"/>
              </a:lnSpc>
              <a:spcBef>
                <a:spcPts val="0"/>
              </a:spcBef>
              <a:spcAft>
                <a:spcPts val="0"/>
              </a:spcAft>
              <a:buClr>
                <a:srgbClr val="000000"/>
              </a:buClr>
              <a:buSzPts val="1800"/>
              <a:buNone/>
              <a:defRPr/>
            </a:lvl7pPr>
            <a:lvl8pPr lvl="7" rtl="0" algn="l">
              <a:lnSpc>
                <a:spcPct val="100000"/>
              </a:lnSpc>
              <a:spcBef>
                <a:spcPts val="0"/>
              </a:spcBef>
              <a:spcAft>
                <a:spcPts val="0"/>
              </a:spcAft>
              <a:buClr>
                <a:srgbClr val="000000"/>
              </a:buClr>
              <a:buSzPts val="1800"/>
              <a:buNone/>
              <a:defRPr/>
            </a:lvl8pPr>
            <a:lvl9pPr lvl="8" rtl="0" algn="l">
              <a:lnSpc>
                <a:spcPct val="100000"/>
              </a:lnSpc>
              <a:spcBef>
                <a:spcPts val="0"/>
              </a:spcBef>
              <a:spcAft>
                <a:spcPts val="0"/>
              </a:spcAft>
              <a:buClr>
                <a:srgbClr val="000000"/>
              </a:buClr>
              <a:buSzPts val="1800"/>
              <a:buNone/>
              <a:defRPr/>
            </a:lvl9pPr>
          </a:lstStyle>
          <a:p/>
        </p:txBody>
      </p:sp>
      <p:sp>
        <p:nvSpPr>
          <p:cNvPr id="174" name="Google Shape;174;p33"/>
          <p:cNvSpPr txBox="1"/>
          <p:nvPr>
            <p:ph idx="1" type="body"/>
          </p:nvPr>
        </p:nvSpPr>
        <p:spPr>
          <a:xfrm>
            <a:off x="265500" y="2803075"/>
            <a:ext cx="4045200" cy="1235100"/>
          </a:xfrm>
          <a:prstGeom prst="rect">
            <a:avLst/>
          </a:prstGeom>
          <a:noFill/>
          <a:ln>
            <a:noFill/>
          </a:ln>
        </p:spPr>
        <p:txBody>
          <a:bodyPr anchorCtr="0" anchor="t" bIns="91400" lIns="91400" spcFirstLastPara="1" rIns="91400" wrap="square" tIns="91400">
            <a:normAutofit/>
          </a:bodyPr>
          <a:lstStyle>
            <a:lvl1pPr indent="-228600" lvl="0" marL="457200" rtl="0" algn="ctr">
              <a:lnSpc>
                <a:spcPct val="100000"/>
              </a:lnSpc>
              <a:spcBef>
                <a:spcPts val="0"/>
              </a:spcBef>
              <a:spcAft>
                <a:spcPts val="0"/>
              </a:spcAft>
              <a:buClr>
                <a:srgbClr val="585858"/>
              </a:buClr>
              <a:buSzPts val="2100"/>
              <a:buFont typeface="Arial"/>
              <a:buNone/>
              <a:defRPr sz="2100"/>
            </a:lvl1pPr>
            <a:lvl2pPr indent="-228600" lvl="1" marL="914400" rtl="0" algn="ctr">
              <a:lnSpc>
                <a:spcPct val="100000"/>
              </a:lnSpc>
              <a:spcBef>
                <a:spcPts val="0"/>
              </a:spcBef>
              <a:spcAft>
                <a:spcPts val="0"/>
              </a:spcAft>
              <a:buClr>
                <a:srgbClr val="585858"/>
              </a:buClr>
              <a:buSzPts val="2100"/>
              <a:buFont typeface="Arial"/>
              <a:buNone/>
              <a:defRPr sz="2100"/>
            </a:lvl2pPr>
            <a:lvl3pPr indent="-228600" lvl="2" marL="1371600" rtl="0" algn="ctr">
              <a:lnSpc>
                <a:spcPct val="100000"/>
              </a:lnSpc>
              <a:spcBef>
                <a:spcPts val="0"/>
              </a:spcBef>
              <a:spcAft>
                <a:spcPts val="0"/>
              </a:spcAft>
              <a:buClr>
                <a:srgbClr val="585858"/>
              </a:buClr>
              <a:buSzPts val="2100"/>
              <a:buFont typeface="Arial"/>
              <a:buNone/>
              <a:defRPr sz="2100"/>
            </a:lvl3pPr>
            <a:lvl4pPr indent="-228600" lvl="3" marL="1828800" rtl="0" algn="ctr">
              <a:lnSpc>
                <a:spcPct val="100000"/>
              </a:lnSpc>
              <a:spcBef>
                <a:spcPts val="0"/>
              </a:spcBef>
              <a:spcAft>
                <a:spcPts val="0"/>
              </a:spcAft>
              <a:buClr>
                <a:srgbClr val="585858"/>
              </a:buClr>
              <a:buSzPts val="2100"/>
              <a:buFont typeface="Arial"/>
              <a:buNone/>
              <a:defRPr sz="2100"/>
            </a:lvl4pPr>
            <a:lvl5pPr indent="-228600" lvl="4" marL="2286000" rtl="0" algn="ctr">
              <a:lnSpc>
                <a:spcPct val="100000"/>
              </a:lnSpc>
              <a:spcBef>
                <a:spcPts val="0"/>
              </a:spcBef>
              <a:spcAft>
                <a:spcPts val="0"/>
              </a:spcAft>
              <a:buClr>
                <a:srgbClr val="585858"/>
              </a:buClr>
              <a:buSzPts val="2100"/>
              <a:buFont typeface="Arial"/>
              <a:buNone/>
              <a:defRPr sz="2100"/>
            </a:lvl5pPr>
            <a:lvl6pPr indent="-342900" lvl="5" marL="2743200" rtl="0" algn="l">
              <a:lnSpc>
                <a:spcPct val="115000"/>
              </a:lnSpc>
              <a:spcBef>
                <a:spcPts val="0"/>
              </a:spcBef>
              <a:spcAft>
                <a:spcPts val="0"/>
              </a:spcAft>
              <a:buSzPts val="1800"/>
              <a:buChar char="■"/>
              <a:defRPr/>
            </a:lvl6pPr>
            <a:lvl7pPr indent="-342900" lvl="6" marL="3200400" rtl="0" algn="l">
              <a:lnSpc>
                <a:spcPct val="115000"/>
              </a:lnSpc>
              <a:spcBef>
                <a:spcPts val="0"/>
              </a:spcBef>
              <a:spcAft>
                <a:spcPts val="0"/>
              </a:spcAft>
              <a:buSzPts val="1800"/>
              <a:buChar char="●"/>
              <a:defRPr/>
            </a:lvl7pPr>
            <a:lvl8pPr indent="-342900" lvl="7" marL="3657600" rtl="0" algn="l">
              <a:lnSpc>
                <a:spcPct val="115000"/>
              </a:lnSpc>
              <a:spcBef>
                <a:spcPts val="0"/>
              </a:spcBef>
              <a:spcAft>
                <a:spcPts val="0"/>
              </a:spcAft>
              <a:buSzPts val="1800"/>
              <a:buChar char="○"/>
              <a:defRPr/>
            </a:lvl8pPr>
            <a:lvl9pPr indent="-342900" lvl="8" marL="4114800" rtl="0" algn="l">
              <a:lnSpc>
                <a:spcPct val="115000"/>
              </a:lnSpc>
              <a:spcBef>
                <a:spcPts val="0"/>
              </a:spcBef>
              <a:spcAft>
                <a:spcPts val="0"/>
              </a:spcAft>
              <a:buSzPts val="1800"/>
              <a:buChar char="■"/>
              <a:defRPr/>
            </a:lvl9pPr>
          </a:lstStyle>
          <a:p/>
        </p:txBody>
      </p:sp>
      <p:sp>
        <p:nvSpPr>
          <p:cNvPr id="175" name="Google Shape;175;p33"/>
          <p:cNvSpPr txBox="1"/>
          <p:nvPr>
            <p:ph idx="2" type="body"/>
          </p:nvPr>
        </p:nvSpPr>
        <p:spPr>
          <a:xfrm>
            <a:off x="4939500" y="724074"/>
            <a:ext cx="3837000" cy="3695100"/>
          </a:xfrm>
          <a:prstGeom prst="rect">
            <a:avLst/>
          </a:prstGeom>
          <a:noFill/>
          <a:ln>
            <a:noFill/>
          </a:ln>
        </p:spPr>
        <p:txBody>
          <a:bodyPr anchorCtr="0" anchor="ctr" bIns="91400" lIns="91400" spcFirstLastPara="1" rIns="91400" wrap="square" tIns="91400">
            <a:normAutofit/>
          </a:bodyPr>
          <a:lstStyle>
            <a:lvl1pPr indent="-342900" lvl="0" marL="457200" rtl="0" algn="l">
              <a:lnSpc>
                <a:spcPct val="115000"/>
              </a:lnSpc>
              <a:spcBef>
                <a:spcPts val="0"/>
              </a:spcBef>
              <a:spcAft>
                <a:spcPts val="0"/>
              </a:spcAft>
              <a:buSzPts val="1800"/>
              <a:buChar char="●"/>
              <a:defRPr/>
            </a:lvl1pPr>
            <a:lvl2pPr indent="-342900" lvl="1" marL="914400" rtl="0" algn="l">
              <a:lnSpc>
                <a:spcPct val="115000"/>
              </a:lnSpc>
              <a:spcBef>
                <a:spcPts val="0"/>
              </a:spcBef>
              <a:spcAft>
                <a:spcPts val="0"/>
              </a:spcAft>
              <a:buSzPts val="1800"/>
              <a:buChar char="○"/>
              <a:defRPr/>
            </a:lvl2pPr>
            <a:lvl3pPr indent="-342900" lvl="2" marL="1371600" rtl="0" algn="l">
              <a:lnSpc>
                <a:spcPct val="115000"/>
              </a:lnSpc>
              <a:spcBef>
                <a:spcPts val="0"/>
              </a:spcBef>
              <a:spcAft>
                <a:spcPts val="0"/>
              </a:spcAft>
              <a:buSzPts val="1800"/>
              <a:buChar char="■"/>
              <a:defRPr/>
            </a:lvl3pPr>
            <a:lvl4pPr indent="-342900" lvl="3" marL="1828800" rtl="0" algn="l">
              <a:lnSpc>
                <a:spcPct val="115000"/>
              </a:lnSpc>
              <a:spcBef>
                <a:spcPts val="0"/>
              </a:spcBef>
              <a:spcAft>
                <a:spcPts val="0"/>
              </a:spcAft>
              <a:buSzPts val="1800"/>
              <a:buChar char="●"/>
              <a:defRPr/>
            </a:lvl4pPr>
            <a:lvl5pPr indent="-342900" lvl="4" marL="2286000" rtl="0" algn="l">
              <a:lnSpc>
                <a:spcPct val="115000"/>
              </a:lnSpc>
              <a:spcBef>
                <a:spcPts val="0"/>
              </a:spcBef>
              <a:spcAft>
                <a:spcPts val="0"/>
              </a:spcAft>
              <a:buSzPts val="1800"/>
              <a:buChar char="○"/>
              <a:defRPr/>
            </a:lvl5pPr>
            <a:lvl6pPr indent="-342900" lvl="5" marL="2743200" rtl="0" algn="l">
              <a:lnSpc>
                <a:spcPct val="115000"/>
              </a:lnSpc>
              <a:spcBef>
                <a:spcPts val="0"/>
              </a:spcBef>
              <a:spcAft>
                <a:spcPts val="0"/>
              </a:spcAft>
              <a:buSzPts val="1800"/>
              <a:buChar char="■"/>
              <a:defRPr/>
            </a:lvl6pPr>
            <a:lvl7pPr indent="-342900" lvl="6" marL="3200400" rtl="0" algn="l">
              <a:lnSpc>
                <a:spcPct val="115000"/>
              </a:lnSpc>
              <a:spcBef>
                <a:spcPts val="0"/>
              </a:spcBef>
              <a:spcAft>
                <a:spcPts val="0"/>
              </a:spcAft>
              <a:buSzPts val="1800"/>
              <a:buChar char="●"/>
              <a:defRPr/>
            </a:lvl7pPr>
            <a:lvl8pPr indent="-342900" lvl="7" marL="3657600" rtl="0" algn="l">
              <a:lnSpc>
                <a:spcPct val="115000"/>
              </a:lnSpc>
              <a:spcBef>
                <a:spcPts val="0"/>
              </a:spcBef>
              <a:spcAft>
                <a:spcPts val="0"/>
              </a:spcAft>
              <a:buSzPts val="1800"/>
              <a:buChar char="○"/>
              <a:defRPr/>
            </a:lvl8pPr>
            <a:lvl9pPr indent="-342900" lvl="8" marL="4114800" rtl="0" algn="l">
              <a:lnSpc>
                <a:spcPct val="115000"/>
              </a:lnSpc>
              <a:spcBef>
                <a:spcPts val="0"/>
              </a:spcBef>
              <a:spcAft>
                <a:spcPts val="0"/>
              </a:spcAft>
              <a:buSzPts val="1800"/>
              <a:buChar char="■"/>
              <a:defRPr/>
            </a:lvl9pPr>
          </a:lstStyle>
          <a:p/>
        </p:txBody>
      </p:sp>
      <p:sp>
        <p:nvSpPr>
          <p:cNvPr id="176" name="Google Shape;176;p33"/>
          <p:cNvSpPr txBox="1"/>
          <p:nvPr>
            <p:ph idx="12" type="sldNum"/>
          </p:nvPr>
        </p:nvSpPr>
        <p:spPr>
          <a:xfrm>
            <a:off x="8684345" y="4700819"/>
            <a:ext cx="336900" cy="338700"/>
          </a:xfrm>
          <a:prstGeom prst="rect">
            <a:avLst/>
          </a:prstGeom>
          <a:noFill/>
          <a:ln>
            <a:noFill/>
          </a:ln>
        </p:spPr>
        <p:txBody>
          <a:bodyPr anchorCtr="0" anchor="ctr" bIns="91400" lIns="91400" spcFirstLastPara="1" rIns="91400" wrap="square" tIns="91400">
            <a:sp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_ONLY" showMasterSp="0">
  <p:cSld name="CAPTION_ONLY 2">
    <p:bg>
      <p:bgPr>
        <a:solidFill>
          <a:srgbClr val="FFFFFF"/>
        </a:solidFill>
      </p:bgPr>
    </p:bg>
    <p:spTree>
      <p:nvGrpSpPr>
        <p:cNvPr id="177" name="Shape 177"/>
        <p:cNvGrpSpPr/>
        <p:nvPr/>
      </p:nvGrpSpPr>
      <p:grpSpPr>
        <a:xfrm>
          <a:off x="0" y="0"/>
          <a:ext cx="0" cy="0"/>
          <a:chOff x="0" y="0"/>
          <a:chExt cx="0" cy="0"/>
        </a:xfrm>
      </p:grpSpPr>
      <p:sp>
        <p:nvSpPr>
          <p:cNvPr id="178" name="Google Shape;178;p34"/>
          <p:cNvSpPr/>
          <p:nvPr/>
        </p:nvSpPr>
        <p:spPr>
          <a:xfrm>
            <a:off x="0" y="4463500"/>
            <a:ext cx="9144000" cy="680100"/>
          </a:xfrm>
          <a:prstGeom prst="rect">
            <a:avLst/>
          </a:prstGeom>
          <a:solidFill>
            <a:srgbClr val="387966"/>
          </a:solidFill>
          <a:ln cap="flat" cmpd="sng" w="9525">
            <a:solidFill>
              <a:srgbClr val="387966"/>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48;p30" id="179" name="Google Shape;179;p34"/>
          <p:cNvPicPr preferRelativeResize="0"/>
          <p:nvPr/>
        </p:nvPicPr>
        <p:blipFill rotWithShape="1">
          <a:blip r:embed="rId2">
            <a:alphaModFix/>
          </a:blip>
          <a:srcRect b="18303" l="0" r="0" t="18188"/>
          <a:stretch/>
        </p:blipFill>
        <p:spPr>
          <a:xfrm>
            <a:off x="311699" y="4254949"/>
            <a:ext cx="1320801" cy="838826"/>
          </a:xfrm>
          <a:prstGeom prst="rect">
            <a:avLst/>
          </a:prstGeom>
          <a:noFill/>
          <a:ln>
            <a:noFill/>
          </a:ln>
        </p:spPr>
      </p:pic>
      <p:sp>
        <p:nvSpPr>
          <p:cNvPr id="180" name="Google Shape;180;p34"/>
          <p:cNvSpPr txBox="1"/>
          <p:nvPr/>
        </p:nvSpPr>
        <p:spPr>
          <a:xfrm>
            <a:off x="1450350" y="4684400"/>
            <a:ext cx="1405200" cy="40020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whiteribbon.ca</a:t>
            </a:r>
            <a:endParaRPr b="0" i="0" sz="1400" u="none" cap="none" strike="noStrike">
              <a:solidFill>
                <a:srgbClr val="000000"/>
              </a:solidFill>
              <a:latin typeface="Arial"/>
              <a:ea typeface="Arial"/>
              <a:cs typeface="Arial"/>
              <a:sym typeface="Arial"/>
            </a:endParaRPr>
          </a:p>
        </p:txBody>
      </p:sp>
      <p:sp>
        <p:nvSpPr>
          <p:cNvPr id="181" name="Google Shape;181;p34"/>
          <p:cNvSpPr txBox="1"/>
          <p:nvPr>
            <p:ph idx="1" type="body"/>
          </p:nvPr>
        </p:nvSpPr>
        <p:spPr>
          <a:xfrm>
            <a:off x="311699" y="4230575"/>
            <a:ext cx="5998800" cy="605100"/>
          </a:xfrm>
          <a:prstGeom prst="rect">
            <a:avLst/>
          </a:prstGeom>
          <a:noFill/>
          <a:ln>
            <a:noFill/>
          </a:ln>
        </p:spPr>
        <p:txBody>
          <a:bodyPr anchorCtr="0" anchor="ctr" bIns="91400" lIns="91400" spcFirstLastPara="1" rIns="91400" wrap="square" tIns="91400">
            <a:normAutofit/>
          </a:bodyPr>
          <a:lstStyle>
            <a:lvl1pPr indent="-228600" lvl="0" marL="457200" rtl="0" algn="l">
              <a:lnSpc>
                <a:spcPct val="100000"/>
              </a:lnSpc>
              <a:spcBef>
                <a:spcPts val="0"/>
              </a:spcBef>
              <a:spcAft>
                <a:spcPts val="0"/>
              </a:spcAft>
              <a:buClr>
                <a:srgbClr val="585858"/>
              </a:buClr>
              <a:buSzPts val="1800"/>
              <a:buNone/>
              <a:defRPr/>
            </a:lvl1pPr>
            <a:lvl2pPr indent="-342900" lvl="1" marL="914400" rtl="0" algn="l">
              <a:lnSpc>
                <a:spcPct val="115000"/>
              </a:lnSpc>
              <a:spcBef>
                <a:spcPts val="0"/>
              </a:spcBef>
              <a:spcAft>
                <a:spcPts val="0"/>
              </a:spcAft>
              <a:buSzPts val="1800"/>
              <a:buChar char="○"/>
              <a:defRPr/>
            </a:lvl2pPr>
            <a:lvl3pPr indent="-342900" lvl="2" marL="1371600" rtl="0" algn="l">
              <a:lnSpc>
                <a:spcPct val="115000"/>
              </a:lnSpc>
              <a:spcBef>
                <a:spcPts val="0"/>
              </a:spcBef>
              <a:spcAft>
                <a:spcPts val="0"/>
              </a:spcAft>
              <a:buSzPts val="1800"/>
              <a:buChar char="■"/>
              <a:defRPr/>
            </a:lvl3pPr>
            <a:lvl4pPr indent="-342900" lvl="3" marL="1828800" rtl="0" algn="l">
              <a:lnSpc>
                <a:spcPct val="115000"/>
              </a:lnSpc>
              <a:spcBef>
                <a:spcPts val="0"/>
              </a:spcBef>
              <a:spcAft>
                <a:spcPts val="0"/>
              </a:spcAft>
              <a:buSzPts val="1800"/>
              <a:buChar char="●"/>
              <a:defRPr/>
            </a:lvl4pPr>
            <a:lvl5pPr indent="-342900" lvl="4" marL="2286000" rtl="0" algn="l">
              <a:lnSpc>
                <a:spcPct val="115000"/>
              </a:lnSpc>
              <a:spcBef>
                <a:spcPts val="0"/>
              </a:spcBef>
              <a:spcAft>
                <a:spcPts val="0"/>
              </a:spcAft>
              <a:buSzPts val="1800"/>
              <a:buChar char="○"/>
              <a:defRPr/>
            </a:lvl5pPr>
            <a:lvl6pPr indent="-342900" lvl="5" marL="2743200" rtl="0" algn="l">
              <a:lnSpc>
                <a:spcPct val="115000"/>
              </a:lnSpc>
              <a:spcBef>
                <a:spcPts val="0"/>
              </a:spcBef>
              <a:spcAft>
                <a:spcPts val="0"/>
              </a:spcAft>
              <a:buSzPts val="1800"/>
              <a:buChar char="■"/>
              <a:defRPr/>
            </a:lvl6pPr>
            <a:lvl7pPr indent="-342900" lvl="6" marL="3200400" rtl="0" algn="l">
              <a:lnSpc>
                <a:spcPct val="115000"/>
              </a:lnSpc>
              <a:spcBef>
                <a:spcPts val="0"/>
              </a:spcBef>
              <a:spcAft>
                <a:spcPts val="0"/>
              </a:spcAft>
              <a:buSzPts val="1800"/>
              <a:buChar char="●"/>
              <a:defRPr/>
            </a:lvl7pPr>
            <a:lvl8pPr indent="-342900" lvl="7" marL="3657600" rtl="0" algn="l">
              <a:lnSpc>
                <a:spcPct val="115000"/>
              </a:lnSpc>
              <a:spcBef>
                <a:spcPts val="0"/>
              </a:spcBef>
              <a:spcAft>
                <a:spcPts val="0"/>
              </a:spcAft>
              <a:buSzPts val="1800"/>
              <a:buChar char="○"/>
              <a:defRPr/>
            </a:lvl8pPr>
            <a:lvl9pPr indent="-342900" lvl="8" marL="4114800" rtl="0" algn="l">
              <a:lnSpc>
                <a:spcPct val="115000"/>
              </a:lnSpc>
              <a:spcBef>
                <a:spcPts val="0"/>
              </a:spcBef>
              <a:spcAft>
                <a:spcPts val="0"/>
              </a:spcAft>
              <a:buSzPts val="1800"/>
              <a:buChar char="■"/>
              <a:defRPr/>
            </a:lvl9pPr>
          </a:lstStyle>
          <a:p/>
        </p:txBody>
      </p:sp>
      <p:sp>
        <p:nvSpPr>
          <p:cNvPr id="182" name="Google Shape;182;p34"/>
          <p:cNvSpPr txBox="1"/>
          <p:nvPr>
            <p:ph idx="12" type="sldNum"/>
          </p:nvPr>
        </p:nvSpPr>
        <p:spPr>
          <a:xfrm>
            <a:off x="8684345" y="4700819"/>
            <a:ext cx="336900" cy="338700"/>
          </a:xfrm>
          <a:prstGeom prst="rect">
            <a:avLst/>
          </a:prstGeom>
          <a:noFill/>
          <a:ln>
            <a:noFill/>
          </a:ln>
        </p:spPr>
        <p:txBody>
          <a:bodyPr anchorCtr="0" anchor="ctr" bIns="91400" lIns="91400" spcFirstLastPara="1" rIns="91400" wrap="square" tIns="91400">
            <a:sp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_NUMBER" showMasterSp="0">
  <p:cSld name="BIG_NUMBER 2">
    <p:bg>
      <p:bgPr>
        <a:solidFill>
          <a:srgbClr val="FFFFFF"/>
        </a:solidFill>
      </p:bgPr>
    </p:bg>
    <p:spTree>
      <p:nvGrpSpPr>
        <p:cNvPr id="183" name="Shape 183"/>
        <p:cNvGrpSpPr/>
        <p:nvPr/>
      </p:nvGrpSpPr>
      <p:grpSpPr>
        <a:xfrm>
          <a:off x="0" y="0"/>
          <a:ext cx="0" cy="0"/>
          <a:chOff x="0" y="0"/>
          <a:chExt cx="0" cy="0"/>
        </a:xfrm>
      </p:grpSpPr>
      <p:sp>
        <p:nvSpPr>
          <p:cNvPr id="184" name="Google Shape;184;p35"/>
          <p:cNvSpPr/>
          <p:nvPr/>
        </p:nvSpPr>
        <p:spPr>
          <a:xfrm>
            <a:off x="0" y="4463500"/>
            <a:ext cx="9144000" cy="680100"/>
          </a:xfrm>
          <a:prstGeom prst="rect">
            <a:avLst/>
          </a:prstGeom>
          <a:solidFill>
            <a:srgbClr val="387966"/>
          </a:solidFill>
          <a:ln cap="flat" cmpd="sng" w="9525">
            <a:solidFill>
              <a:srgbClr val="387966"/>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48;p30" id="185" name="Google Shape;185;p35"/>
          <p:cNvPicPr preferRelativeResize="0"/>
          <p:nvPr/>
        </p:nvPicPr>
        <p:blipFill rotWithShape="1">
          <a:blip r:embed="rId2">
            <a:alphaModFix/>
          </a:blip>
          <a:srcRect b="18303" l="0" r="0" t="18188"/>
          <a:stretch/>
        </p:blipFill>
        <p:spPr>
          <a:xfrm>
            <a:off x="311699" y="4254949"/>
            <a:ext cx="1320801" cy="838826"/>
          </a:xfrm>
          <a:prstGeom prst="rect">
            <a:avLst/>
          </a:prstGeom>
          <a:noFill/>
          <a:ln>
            <a:noFill/>
          </a:ln>
        </p:spPr>
      </p:pic>
      <p:sp>
        <p:nvSpPr>
          <p:cNvPr id="186" name="Google Shape;186;p35"/>
          <p:cNvSpPr txBox="1"/>
          <p:nvPr/>
        </p:nvSpPr>
        <p:spPr>
          <a:xfrm>
            <a:off x="1450350" y="4684400"/>
            <a:ext cx="1405200" cy="40020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whiteribbon.ca</a:t>
            </a:r>
            <a:endParaRPr b="0" i="0" sz="1400" u="none" cap="none" strike="noStrike">
              <a:solidFill>
                <a:srgbClr val="000000"/>
              </a:solidFill>
              <a:latin typeface="Arial"/>
              <a:ea typeface="Arial"/>
              <a:cs typeface="Arial"/>
              <a:sym typeface="Arial"/>
            </a:endParaRPr>
          </a:p>
        </p:txBody>
      </p:sp>
      <p:sp>
        <p:nvSpPr>
          <p:cNvPr id="187" name="Google Shape;187;p35"/>
          <p:cNvSpPr txBox="1"/>
          <p:nvPr>
            <p:ph type="title"/>
          </p:nvPr>
        </p:nvSpPr>
        <p:spPr>
          <a:xfrm>
            <a:off x="311699" y="1106125"/>
            <a:ext cx="8520600" cy="1963500"/>
          </a:xfrm>
          <a:prstGeom prst="rect">
            <a:avLst/>
          </a:prstGeom>
          <a:noFill/>
          <a:ln>
            <a:noFill/>
          </a:ln>
        </p:spPr>
        <p:txBody>
          <a:bodyPr anchorCtr="0" anchor="b" bIns="91400" lIns="91400" spcFirstLastPara="1" rIns="91400" wrap="square" tIns="91400">
            <a:normAutofit/>
          </a:bodyPr>
          <a:lstStyle>
            <a:lvl1pPr lvl="0" rtl="0" algn="ctr">
              <a:lnSpc>
                <a:spcPct val="100000"/>
              </a:lnSpc>
              <a:spcBef>
                <a:spcPts val="0"/>
              </a:spcBef>
              <a:spcAft>
                <a:spcPts val="0"/>
              </a:spcAft>
              <a:buClr>
                <a:srgbClr val="000000"/>
              </a:buClr>
              <a:buSzPts val="12000"/>
              <a:buFont typeface="Arial"/>
              <a:buNone/>
              <a:defRPr sz="12000"/>
            </a:lvl1pPr>
            <a:lvl2pPr lvl="1" rtl="0" algn="l">
              <a:lnSpc>
                <a:spcPct val="100000"/>
              </a:lnSpc>
              <a:spcBef>
                <a:spcPts val="0"/>
              </a:spcBef>
              <a:spcAft>
                <a:spcPts val="0"/>
              </a:spcAft>
              <a:buClr>
                <a:srgbClr val="000000"/>
              </a:buClr>
              <a:buSzPts val="1800"/>
              <a:buNone/>
              <a:defRPr/>
            </a:lvl2pPr>
            <a:lvl3pPr lvl="2" rtl="0" algn="l">
              <a:lnSpc>
                <a:spcPct val="100000"/>
              </a:lnSpc>
              <a:spcBef>
                <a:spcPts val="0"/>
              </a:spcBef>
              <a:spcAft>
                <a:spcPts val="0"/>
              </a:spcAft>
              <a:buClr>
                <a:srgbClr val="000000"/>
              </a:buClr>
              <a:buSzPts val="1800"/>
              <a:buNone/>
              <a:defRPr/>
            </a:lvl3pPr>
            <a:lvl4pPr lvl="3" rtl="0" algn="l">
              <a:lnSpc>
                <a:spcPct val="100000"/>
              </a:lnSpc>
              <a:spcBef>
                <a:spcPts val="0"/>
              </a:spcBef>
              <a:spcAft>
                <a:spcPts val="0"/>
              </a:spcAft>
              <a:buClr>
                <a:srgbClr val="000000"/>
              </a:buClr>
              <a:buSzPts val="1800"/>
              <a:buNone/>
              <a:defRPr/>
            </a:lvl4pPr>
            <a:lvl5pPr lvl="4" rtl="0" algn="l">
              <a:lnSpc>
                <a:spcPct val="100000"/>
              </a:lnSpc>
              <a:spcBef>
                <a:spcPts val="0"/>
              </a:spcBef>
              <a:spcAft>
                <a:spcPts val="0"/>
              </a:spcAft>
              <a:buClr>
                <a:srgbClr val="000000"/>
              </a:buClr>
              <a:buSzPts val="1800"/>
              <a:buNone/>
              <a:defRPr/>
            </a:lvl5pPr>
            <a:lvl6pPr lvl="5" rtl="0" algn="l">
              <a:lnSpc>
                <a:spcPct val="100000"/>
              </a:lnSpc>
              <a:spcBef>
                <a:spcPts val="0"/>
              </a:spcBef>
              <a:spcAft>
                <a:spcPts val="0"/>
              </a:spcAft>
              <a:buClr>
                <a:srgbClr val="000000"/>
              </a:buClr>
              <a:buSzPts val="1800"/>
              <a:buNone/>
              <a:defRPr/>
            </a:lvl6pPr>
            <a:lvl7pPr lvl="6" rtl="0" algn="l">
              <a:lnSpc>
                <a:spcPct val="100000"/>
              </a:lnSpc>
              <a:spcBef>
                <a:spcPts val="0"/>
              </a:spcBef>
              <a:spcAft>
                <a:spcPts val="0"/>
              </a:spcAft>
              <a:buClr>
                <a:srgbClr val="000000"/>
              </a:buClr>
              <a:buSzPts val="1800"/>
              <a:buNone/>
              <a:defRPr/>
            </a:lvl7pPr>
            <a:lvl8pPr lvl="7" rtl="0" algn="l">
              <a:lnSpc>
                <a:spcPct val="100000"/>
              </a:lnSpc>
              <a:spcBef>
                <a:spcPts val="0"/>
              </a:spcBef>
              <a:spcAft>
                <a:spcPts val="0"/>
              </a:spcAft>
              <a:buClr>
                <a:srgbClr val="000000"/>
              </a:buClr>
              <a:buSzPts val="1800"/>
              <a:buNone/>
              <a:defRPr/>
            </a:lvl8pPr>
            <a:lvl9pPr lvl="8" rtl="0" algn="l">
              <a:lnSpc>
                <a:spcPct val="100000"/>
              </a:lnSpc>
              <a:spcBef>
                <a:spcPts val="0"/>
              </a:spcBef>
              <a:spcAft>
                <a:spcPts val="0"/>
              </a:spcAft>
              <a:buClr>
                <a:srgbClr val="000000"/>
              </a:buClr>
              <a:buSzPts val="1800"/>
              <a:buNone/>
              <a:defRPr/>
            </a:lvl9pPr>
          </a:lstStyle>
          <a:p/>
        </p:txBody>
      </p:sp>
      <p:sp>
        <p:nvSpPr>
          <p:cNvPr id="188" name="Google Shape;188;p35"/>
          <p:cNvSpPr txBox="1"/>
          <p:nvPr>
            <p:ph idx="1" type="body"/>
          </p:nvPr>
        </p:nvSpPr>
        <p:spPr>
          <a:xfrm>
            <a:off x="311699" y="3152225"/>
            <a:ext cx="8520600" cy="1300800"/>
          </a:xfrm>
          <a:prstGeom prst="rect">
            <a:avLst/>
          </a:prstGeom>
          <a:noFill/>
          <a:ln>
            <a:noFill/>
          </a:ln>
        </p:spPr>
        <p:txBody>
          <a:bodyPr anchorCtr="0" anchor="t" bIns="91400" lIns="91400" spcFirstLastPara="1" rIns="91400" wrap="square" tIns="91400">
            <a:normAutofit/>
          </a:bodyPr>
          <a:lstStyle>
            <a:lvl1pPr indent="-342900" lvl="0" marL="457200" rtl="0" algn="ctr">
              <a:lnSpc>
                <a:spcPct val="115000"/>
              </a:lnSpc>
              <a:spcBef>
                <a:spcPts val="0"/>
              </a:spcBef>
              <a:spcAft>
                <a:spcPts val="0"/>
              </a:spcAft>
              <a:buSzPts val="1800"/>
              <a:buChar char="●"/>
              <a:defRPr/>
            </a:lvl1pPr>
            <a:lvl2pPr indent="-342900" lvl="1" marL="914400" rtl="0" algn="ctr">
              <a:lnSpc>
                <a:spcPct val="115000"/>
              </a:lnSpc>
              <a:spcBef>
                <a:spcPts val="0"/>
              </a:spcBef>
              <a:spcAft>
                <a:spcPts val="0"/>
              </a:spcAft>
              <a:buSzPts val="1800"/>
              <a:buChar char="○"/>
              <a:defRPr/>
            </a:lvl2pPr>
            <a:lvl3pPr indent="-342900" lvl="2" marL="1371600" rtl="0" algn="ctr">
              <a:lnSpc>
                <a:spcPct val="115000"/>
              </a:lnSpc>
              <a:spcBef>
                <a:spcPts val="0"/>
              </a:spcBef>
              <a:spcAft>
                <a:spcPts val="0"/>
              </a:spcAft>
              <a:buSzPts val="1800"/>
              <a:buChar char="■"/>
              <a:defRPr/>
            </a:lvl3pPr>
            <a:lvl4pPr indent="-342900" lvl="3" marL="1828800" rtl="0" algn="ctr">
              <a:lnSpc>
                <a:spcPct val="115000"/>
              </a:lnSpc>
              <a:spcBef>
                <a:spcPts val="0"/>
              </a:spcBef>
              <a:spcAft>
                <a:spcPts val="0"/>
              </a:spcAft>
              <a:buSzPts val="1800"/>
              <a:buChar char="●"/>
              <a:defRPr/>
            </a:lvl4pPr>
            <a:lvl5pPr indent="-342900" lvl="4" marL="2286000" rtl="0" algn="ctr">
              <a:lnSpc>
                <a:spcPct val="115000"/>
              </a:lnSpc>
              <a:spcBef>
                <a:spcPts val="0"/>
              </a:spcBef>
              <a:spcAft>
                <a:spcPts val="0"/>
              </a:spcAft>
              <a:buSzPts val="1800"/>
              <a:buChar char="○"/>
              <a:defRPr/>
            </a:lvl5pPr>
            <a:lvl6pPr indent="-342900" lvl="5" marL="2743200" rtl="0" algn="l">
              <a:lnSpc>
                <a:spcPct val="115000"/>
              </a:lnSpc>
              <a:spcBef>
                <a:spcPts val="0"/>
              </a:spcBef>
              <a:spcAft>
                <a:spcPts val="0"/>
              </a:spcAft>
              <a:buSzPts val="1800"/>
              <a:buChar char="■"/>
              <a:defRPr/>
            </a:lvl6pPr>
            <a:lvl7pPr indent="-342900" lvl="6" marL="3200400" rtl="0" algn="l">
              <a:lnSpc>
                <a:spcPct val="115000"/>
              </a:lnSpc>
              <a:spcBef>
                <a:spcPts val="0"/>
              </a:spcBef>
              <a:spcAft>
                <a:spcPts val="0"/>
              </a:spcAft>
              <a:buSzPts val="1800"/>
              <a:buChar char="●"/>
              <a:defRPr/>
            </a:lvl7pPr>
            <a:lvl8pPr indent="-342900" lvl="7" marL="3657600" rtl="0" algn="l">
              <a:lnSpc>
                <a:spcPct val="115000"/>
              </a:lnSpc>
              <a:spcBef>
                <a:spcPts val="0"/>
              </a:spcBef>
              <a:spcAft>
                <a:spcPts val="0"/>
              </a:spcAft>
              <a:buSzPts val="1800"/>
              <a:buChar char="○"/>
              <a:defRPr/>
            </a:lvl8pPr>
            <a:lvl9pPr indent="-342900" lvl="8" marL="4114800" rtl="0" algn="l">
              <a:lnSpc>
                <a:spcPct val="115000"/>
              </a:lnSpc>
              <a:spcBef>
                <a:spcPts val="0"/>
              </a:spcBef>
              <a:spcAft>
                <a:spcPts val="0"/>
              </a:spcAft>
              <a:buSzPts val="1800"/>
              <a:buChar char="■"/>
              <a:defRPr/>
            </a:lvl9pPr>
          </a:lstStyle>
          <a:p/>
        </p:txBody>
      </p:sp>
      <p:sp>
        <p:nvSpPr>
          <p:cNvPr id="189" name="Google Shape;189;p35"/>
          <p:cNvSpPr txBox="1"/>
          <p:nvPr>
            <p:ph idx="12" type="sldNum"/>
          </p:nvPr>
        </p:nvSpPr>
        <p:spPr>
          <a:xfrm>
            <a:off x="8684345" y="4700819"/>
            <a:ext cx="336900" cy="338700"/>
          </a:xfrm>
          <a:prstGeom prst="rect">
            <a:avLst/>
          </a:prstGeom>
          <a:noFill/>
          <a:ln>
            <a:noFill/>
          </a:ln>
        </p:spPr>
        <p:txBody>
          <a:bodyPr anchorCtr="0" anchor="ctr" bIns="91400" lIns="91400" spcFirstLastPara="1" rIns="91400" wrap="square" tIns="91400">
            <a:sp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3" name="Shape 23"/>
        <p:cNvGrpSpPr/>
        <p:nvPr/>
      </p:nvGrpSpPr>
      <p:grpSpPr>
        <a:xfrm>
          <a:off x="0" y="0"/>
          <a:ext cx="0" cy="0"/>
          <a:chOff x="0" y="0"/>
          <a:chExt cx="0" cy="0"/>
        </a:xfrm>
      </p:grpSpPr>
      <p:sp>
        <p:nvSpPr>
          <p:cNvPr id="24" name="Google Shape;24;p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5" name="Google Shape;25;p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6" name="Google Shape;26;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7" name="Shape 27"/>
        <p:cNvGrpSpPr/>
        <p:nvPr/>
      </p:nvGrpSpPr>
      <p:grpSpPr>
        <a:xfrm>
          <a:off x="0" y="0"/>
          <a:ext cx="0" cy="0"/>
          <a:chOff x="0" y="0"/>
          <a:chExt cx="0" cy="0"/>
        </a:xfrm>
      </p:grpSpPr>
      <p:sp>
        <p:nvSpPr>
          <p:cNvPr id="28" name="Google Shape;28;p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9" name="Google Shape;29;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0" name="Shape 30"/>
        <p:cNvGrpSpPr/>
        <p:nvPr/>
      </p:nvGrpSpPr>
      <p:grpSpPr>
        <a:xfrm>
          <a:off x="0" y="0"/>
          <a:ext cx="0" cy="0"/>
          <a:chOff x="0" y="0"/>
          <a:chExt cx="0" cy="0"/>
        </a:xfrm>
      </p:grpSpPr>
      <p:sp>
        <p:nvSpPr>
          <p:cNvPr id="31" name="Google Shape;31;p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3" name="Google Shape;33;p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4" name="Google Shape;34;p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5" name="Google Shape;35;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6" name="Shape 36"/>
        <p:cNvGrpSpPr/>
        <p:nvPr/>
      </p:nvGrpSpPr>
      <p:grpSpPr>
        <a:xfrm>
          <a:off x="0" y="0"/>
          <a:ext cx="0" cy="0"/>
          <a:chOff x="0" y="0"/>
          <a:chExt cx="0" cy="0"/>
        </a:xfrm>
      </p:grpSpPr>
      <p:sp>
        <p:nvSpPr>
          <p:cNvPr id="37" name="Google Shape;37;p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38" name="Google Shape;38;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9" name="Shape 39"/>
        <p:cNvGrpSpPr/>
        <p:nvPr/>
      </p:nvGrpSpPr>
      <p:grpSpPr>
        <a:xfrm>
          <a:off x="0" y="0"/>
          <a:ext cx="0" cy="0"/>
          <a:chOff x="0" y="0"/>
          <a:chExt cx="0" cy="0"/>
        </a:xfrm>
      </p:grpSpPr>
      <p:sp>
        <p:nvSpPr>
          <p:cNvPr id="40" name="Google Shape;40;p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1" name="Google Shape;41;p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0" name="Shape 50"/>
        <p:cNvGrpSpPr/>
        <p:nvPr/>
      </p:nvGrpSpPr>
      <p:grpSpPr>
        <a:xfrm>
          <a:off x="0" y="0"/>
          <a:ext cx="0" cy="0"/>
          <a:chOff x="0" y="0"/>
          <a:chExt cx="0" cy="0"/>
        </a:xfrm>
      </p:grpSpPr>
      <p:sp>
        <p:nvSpPr>
          <p:cNvPr id="51" name="Google Shape;51;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2" name="Google Shape;52;p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sz="2200">
                <a:latin typeface="Lora"/>
                <a:ea typeface="Lora"/>
                <a:cs typeface="Lora"/>
                <a:sym typeface="Lora"/>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3" name="Google Shape;53;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4.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9" Type="http://schemas.openxmlformats.org/officeDocument/2006/relationships/theme" Target="../theme/theme2.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image" Target="../media/image2.png"/><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5" Type="http://schemas.openxmlformats.org/officeDocument/2006/relationships/slideLayout" Target="../slideLayouts/slideLayout19.xml"/><Relationship Id="rId19" Type="http://schemas.openxmlformats.org/officeDocument/2006/relationships/theme" Target="../theme/theme3.xml"/><Relationship Id="rId6" Type="http://schemas.openxmlformats.org/officeDocument/2006/relationships/slideLayout" Target="../slideLayouts/slideLayout20.xml"/><Relationship Id="rId18" Type="http://schemas.openxmlformats.org/officeDocument/2006/relationships/slideLayout" Target="../slideLayouts/slideLayout32.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387966"/>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9" name="Google Shape;9;p1"/>
          <p:cNvPicPr preferRelativeResize="0"/>
          <p:nvPr/>
        </p:nvPicPr>
        <p:blipFill rotWithShape="1">
          <a:blip r:embed="rId1">
            <a:alphaModFix/>
          </a:blip>
          <a:srcRect b="16007" l="0" r="0" t="16420"/>
          <a:stretch/>
        </p:blipFill>
        <p:spPr>
          <a:xfrm>
            <a:off x="311700" y="4285925"/>
            <a:ext cx="1269125" cy="857575"/>
          </a:xfrm>
          <a:prstGeom prst="rect">
            <a:avLst/>
          </a:prstGeom>
          <a:noFill/>
          <a:ln>
            <a:noFill/>
          </a:ln>
        </p:spPr>
      </p:pic>
      <p:sp>
        <p:nvSpPr>
          <p:cNvPr id="10" name="Google Shape;10;p1"/>
          <p:cNvSpPr txBox="1"/>
          <p:nvPr/>
        </p:nvSpPr>
        <p:spPr>
          <a:xfrm>
            <a:off x="1384500" y="4649525"/>
            <a:ext cx="1394700" cy="39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whiteribbon.ca</a:t>
            </a:r>
            <a:endParaRPr b="0" i="0" sz="1400" u="none" cap="none" strike="noStrike">
              <a:solidFill>
                <a:srgbClr val="FFFFFF"/>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3" name="Shape 43"/>
        <p:cNvGrpSpPr/>
        <p:nvPr/>
      </p:nvGrpSpPr>
      <p:grpSpPr>
        <a:xfrm>
          <a:off x="0" y="0"/>
          <a:ext cx="0" cy="0"/>
          <a:chOff x="0" y="0"/>
          <a:chExt cx="0" cy="0"/>
        </a:xfrm>
      </p:grpSpPr>
      <p:sp>
        <p:nvSpPr>
          <p:cNvPr id="44" name="Google Shape;44;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45" name="Google Shape;45;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46" name="Google Shape;46;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7" name="Google Shape;47;p10"/>
          <p:cNvSpPr/>
          <p:nvPr/>
        </p:nvSpPr>
        <p:spPr>
          <a:xfrm>
            <a:off x="0" y="4463500"/>
            <a:ext cx="9144000" cy="680100"/>
          </a:xfrm>
          <a:prstGeom prst="rect">
            <a:avLst/>
          </a:prstGeom>
          <a:solidFill>
            <a:srgbClr val="387966"/>
          </a:solidFill>
          <a:ln cap="flat" cmpd="sng" w="9525">
            <a:solidFill>
              <a:srgbClr val="3879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Google Shape;48;p10"/>
          <p:cNvPicPr preferRelativeResize="0"/>
          <p:nvPr/>
        </p:nvPicPr>
        <p:blipFill rotWithShape="1">
          <a:blip r:embed="rId1">
            <a:alphaModFix/>
          </a:blip>
          <a:srcRect b="18306" l="0" r="0" t="18187"/>
          <a:stretch/>
        </p:blipFill>
        <p:spPr>
          <a:xfrm>
            <a:off x="311700" y="4254950"/>
            <a:ext cx="1320800" cy="838825"/>
          </a:xfrm>
          <a:prstGeom prst="rect">
            <a:avLst/>
          </a:prstGeom>
          <a:noFill/>
          <a:ln>
            <a:noFill/>
          </a:ln>
        </p:spPr>
      </p:pic>
      <p:sp>
        <p:nvSpPr>
          <p:cNvPr id="49" name="Google Shape;49;p10"/>
          <p:cNvSpPr txBox="1"/>
          <p:nvPr/>
        </p:nvSpPr>
        <p:spPr>
          <a:xfrm>
            <a:off x="1450350" y="4684400"/>
            <a:ext cx="1405200" cy="34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whiteribbon.ca</a:t>
            </a:r>
            <a:endParaRPr b="0" i="0" sz="1400" u="none" cap="none" strike="noStrike">
              <a:solidFill>
                <a:srgbClr val="FFFFFF"/>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6" r:id="rId2"/>
    <p:sldLayoutId id="2147483657" r:id="rId3"/>
    <p:sldLayoutId id="2147483658" r:id="rId4"/>
    <p:sldLayoutId id="2147483659" r:id="rId5"/>
    <p:sldLayoutId id="2147483660" r:id="rId6"/>
    <p:sldLayoutId id="2147483661" r:id="rId7"/>
    <p:sldLayoutId id="2147483662"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966"/>
        </a:solidFill>
      </p:bgPr>
    </p:bg>
    <p:spTree>
      <p:nvGrpSpPr>
        <p:cNvPr id="76" name="Shape 76"/>
        <p:cNvGrpSpPr/>
        <p:nvPr/>
      </p:nvGrpSpPr>
      <p:grpSpPr>
        <a:xfrm>
          <a:off x="0" y="0"/>
          <a:ext cx="0" cy="0"/>
          <a:chOff x="0" y="0"/>
          <a:chExt cx="0" cy="0"/>
        </a:xfrm>
      </p:grpSpPr>
      <p:pic>
        <p:nvPicPr>
          <p:cNvPr descr="Google Shape;9;p28" id="77" name="Google Shape;77;p18"/>
          <p:cNvPicPr preferRelativeResize="0"/>
          <p:nvPr/>
        </p:nvPicPr>
        <p:blipFill rotWithShape="1">
          <a:blip r:embed="rId1">
            <a:alphaModFix/>
          </a:blip>
          <a:srcRect b="16007" l="0" r="0" t="16420"/>
          <a:stretch/>
        </p:blipFill>
        <p:spPr>
          <a:xfrm>
            <a:off x="311699" y="4285924"/>
            <a:ext cx="1269126" cy="857576"/>
          </a:xfrm>
          <a:prstGeom prst="rect">
            <a:avLst/>
          </a:prstGeom>
          <a:noFill/>
          <a:ln>
            <a:noFill/>
          </a:ln>
        </p:spPr>
      </p:pic>
      <p:sp>
        <p:nvSpPr>
          <p:cNvPr id="78" name="Google Shape;78;p18"/>
          <p:cNvSpPr txBox="1"/>
          <p:nvPr/>
        </p:nvSpPr>
        <p:spPr>
          <a:xfrm>
            <a:off x="1384499" y="4649525"/>
            <a:ext cx="1394700" cy="40020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whiteribbon.ca</a:t>
            </a:r>
            <a:endParaRPr b="0" i="0" sz="1400" u="none" cap="none" strike="noStrike">
              <a:solidFill>
                <a:srgbClr val="000000"/>
              </a:solidFill>
              <a:latin typeface="Arial"/>
              <a:ea typeface="Arial"/>
              <a:cs typeface="Arial"/>
              <a:sym typeface="Arial"/>
            </a:endParaRPr>
          </a:p>
        </p:txBody>
      </p:sp>
      <p:sp>
        <p:nvSpPr>
          <p:cNvPr id="79" name="Google Shape;79;p18"/>
          <p:cNvSpPr txBox="1"/>
          <p:nvPr>
            <p:ph type="title"/>
          </p:nvPr>
        </p:nvSpPr>
        <p:spPr>
          <a:xfrm>
            <a:off x="311699" y="445025"/>
            <a:ext cx="8520600" cy="572700"/>
          </a:xfrm>
          <a:prstGeom prst="rect">
            <a:avLst/>
          </a:prstGeom>
          <a:noFill/>
          <a:ln>
            <a:noFill/>
          </a:ln>
        </p:spPr>
        <p:txBody>
          <a:bodyPr anchorCtr="0" anchor="t" bIns="91400" lIns="91400" spcFirstLastPara="1" rIns="91400" wrap="square" tIns="91400">
            <a:normAutofit/>
          </a:bodyPr>
          <a:lstStyle>
            <a:lvl1pPr lv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80" name="Google Shape;80;p18"/>
          <p:cNvSpPr txBox="1"/>
          <p:nvPr>
            <p:ph idx="1" type="body"/>
          </p:nvPr>
        </p:nvSpPr>
        <p:spPr>
          <a:xfrm>
            <a:off x="457200" y="1200150"/>
            <a:ext cx="8229600" cy="3943500"/>
          </a:xfrm>
          <a:prstGeom prst="rect">
            <a:avLst/>
          </a:prstGeom>
          <a:noFill/>
          <a:ln>
            <a:noFill/>
          </a:ln>
        </p:spPr>
        <p:txBody>
          <a:bodyPr anchorCtr="0" anchor="t" bIns="91400" lIns="91400" spcFirstLastPara="1" rIns="91400" wrap="square" tIns="91400">
            <a:noAutofit/>
          </a:bodyPr>
          <a:lstStyle>
            <a:lvl1pPr indent="-342900" lvl="0" marL="4572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1pPr>
            <a:lvl2pPr indent="-342900" lvl="1" marL="9144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2pPr>
            <a:lvl3pPr indent="-342900" lvl="2" marL="13716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3pPr>
            <a:lvl4pPr indent="-342900" lvl="3" marL="18288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4pPr>
            <a:lvl5pPr indent="-342900" lvl="4" marL="22860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5pPr>
            <a:lvl6pPr indent="-342900" lvl="5" marL="27432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6pPr>
            <a:lvl7pPr indent="-342900" lvl="6" marL="32004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7pPr>
            <a:lvl8pPr indent="-342900" lvl="7" marL="36576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8pPr>
            <a:lvl9pPr indent="-342900" lvl="8" marL="41148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9pPr>
          </a:lstStyle>
          <a:p/>
        </p:txBody>
      </p:sp>
      <p:sp>
        <p:nvSpPr>
          <p:cNvPr id="81" name="Google Shape;81;p18"/>
          <p:cNvSpPr txBox="1"/>
          <p:nvPr>
            <p:ph idx="12" type="sldNum"/>
          </p:nvPr>
        </p:nvSpPr>
        <p:spPr>
          <a:xfrm>
            <a:off x="8684345" y="4700819"/>
            <a:ext cx="336900" cy="338700"/>
          </a:xfrm>
          <a:prstGeom prst="rect">
            <a:avLst/>
          </a:prstGeom>
          <a:noFill/>
          <a:ln>
            <a:noFill/>
          </a:ln>
        </p:spPr>
        <p:txBody>
          <a:bodyPr anchorCtr="0" anchor="ctr" bIns="91400" lIns="91400" spcFirstLastPara="1" rIns="91400" wrap="square" tIns="91400">
            <a:sp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3.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4.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0.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2.png"/><Relationship Id="rId7" Type="http://schemas.openxmlformats.org/officeDocument/2006/relationships/image" Target="../media/image5.png"/><Relationship Id="rId8" Type="http://schemas.openxmlformats.org/officeDocument/2006/relationships/hyperlink" Target="http://whiteribbon.ca/pledg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hyperlink" Target="http://canadianhumantraffickinghotline.ca" TargetMode="External"/><Relationship Id="rId4" Type="http://schemas.openxmlformats.org/officeDocument/2006/relationships/hyperlink" Target="https://www.hopeforwellness.c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6.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4.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lang="en-US" sz="4000">
                <a:solidFill>
                  <a:schemeClr val="lt1"/>
                </a:solidFill>
              </a:rPr>
              <a:t>Building Healthy Relationships</a:t>
            </a:r>
            <a:endParaRPr/>
          </a:p>
        </p:txBody>
      </p:sp>
      <p:sp>
        <p:nvSpPr>
          <p:cNvPr id="195" name="Google Shape;195;p36"/>
          <p:cNvSpPr txBox="1"/>
          <p:nvPr>
            <p:ph idx="1" type="subTitle"/>
          </p:nvPr>
        </p:nvSpPr>
        <p:spPr>
          <a:xfrm>
            <a:off x="311700" y="2834125"/>
            <a:ext cx="8520600" cy="1132200"/>
          </a:xfrm>
          <a:prstGeom prst="rect">
            <a:avLst/>
          </a:prstGeom>
          <a:noFill/>
          <a:ln>
            <a:noFill/>
          </a:ln>
        </p:spPr>
        <p:txBody>
          <a:bodyPr anchorCtr="0" anchor="t" bIns="91425" lIns="91425" spcFirstLastPara="1" rIns="91425" wrap="square" tIns="91425">
            <a:noAutofit/>
          </a:bodyPr>
          <a:lstStyle/>
          <a:p>
            <a:pPr indent="-342900" lvl="0" marL="457200" rtl="0" algn="ctr">
              <a:lnSpc>
                <a:spcPct val="100000"/>
              </a:lnSpc>
              <a:spcBef>
                <a:spcPts val="0"/>
              </a:spcBef>
              <a:spcAft>
                <a:spcPts val="0"/>
              </a:spcAft>
              <a:buSzPts val="2800"/>
              <a:buNone/>
            </a:pPr>
            <a:r>
              <a:t/>
            </a:r>
            <a:endParaRPr>
              <a:solidFill>
                <a:schemeClr val="lt1"/>
              </a:solidFill>
            </a:endParaRPr>
          </a:p>
          <a:p>
            <a:pPr indent="-342900" lvl="0" marL="457200" rtl="0" algn="ctr">
              <a:lnSpc>
                <a:spcPct val="100000"/>
              </a:lnSpc>
              <a:spcBef>
                <a:spcPts val="0"/>
              </a:spcBef>
              <a:spcAft>
                <a:spcPts val="0"/>
              </a:spcAft>
              <a:buSzPts val="2800"/>
              <a:buNone/>
            </a:pPr>
            <a:r>
              <a:rPr lang="en-US">
                <a:solidFill>
                  <a:schemeClr val="lt1"/>
                </a:solidFill>
              </a:rPr>
              <a:t>Course: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5"/>
          <p:cNvSpPr txBox="1"/>
          <p:nvPr>
            <p:ph idx="1" type="body"/>
          </p:nvPr>
        </p:nvSpPr>
        <p:spPr>
          <a:xfrm>
            <a:off x="228600" y="811525"/>
            <a:ext cx="8672400" cy="353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US" sz="2700">
                <a:solidFill>
                  <a:srgbClr val="434343"/>
                </a:solidFill>
                <a:latin typeface="Oswald Light"/>
                <a:ea typeface="Oswald Light"/>
                <a:cs typeface="Oswald Light"/>
                <a:sym typeface="Oswald Light"/>
              </a:rPr>
              <a:t> Let’s discuss the following questions:</a:t>
            </a:r>
            <a:endParaRPr sz="2700">
              <a:solidFill>
                <a:srgbClr val="434343"/>
              </a:solidFill>
              <a:latin typeface="Oswald Light"/>
              <a:ea typeface="Oswald Light"/>
              <a:cs typeface="Oswald Light"/>
              <a:sym typeface="Oswald Light"/>
            </a:endParaRPr>
          </a:p>
          <a:p>
            <a:pPr indent="0" lvl="0" marL="114300" rtl="0" algn="l">
              <a:lnSpc>
                <a:spcPct val="115000"/>
              </a:lnSpc>
              <a:spcBef>
                <a:spcPts val="0"/>
              </a:spcBef>
              <a:spcAft>
                <a:spcPts val="0"/>
              </a:spcAft>
              <a:buSzPts val="1800"/>
              <a:buNone/>
            </a:pPr>
            <a:r>
              <a:t/>
            </a:r>
            <a:endParaRPr sz="1400">
              <a:solidFill>
                <a:srgbClr val="434343"/>
              </a:solidFill>
              <a:latin typeface="Oswald Light"/>
              <a:ea typeface="Oswald Light"/>
              <a:cs typeface="Oswald Light"/>
              <a:sym typeface="Oswald Light"/>
            </a:endParaRPr>
          </a:p>
          <a:p>
            <a:pPr indent="-374650" lvl="0" marL="457200" rtl="0" algn="l">
              <a:lnSpc>
                <a:spcPct val="115000"/>
              </a:lnSpc>
              <a:spcBef>
                <a:spcPts val="0"/>
              </a:spcBef>
              <a:spcAft>
                <a:spcPts val="0"/>
              </a:spcAft>
              <a:buClr>
                <a:srgbClr val="434343"/>
              </a:buClr>
              <a:buSzPts val="2300"/>
              <a:buChar char="●"/>
            </a:pPr>
            <a:r>
              <a:rPr lang="en-US" sz="2700">
                <a:solidFill>
                  <a:srgbClr val="434343"/>
                </a:solidFill>
                <a:latin typeface="Oswald Light"/>
                <a:ea typeface="Oswald Light"/>
                <a:cs typeface="Oswald Light"/>
                <a:sym typeface="Oswald Light"/>
              </a:rPr>
              <a:t>What do all the scenarios of healthy relationships have in common?</a:t>
            </a:r>
            <a:endParaRPr sz="2700">
              <a:solidFill>
                <a:srgbClr val="434343"/>
              </a:solidFill>
              <a:latin typeface="Oswald Light"/>
              <a:ea typeface="Oswald Light"/>
              <a:cs typeface="Oswald Light"/>
              <a:sym typeface="Oswald Light"/>
            </a:endParaRPr>
          </a:p>
          <a:p>
            <a:pPr indent="-374650" lvl="0" marL="457200" rtl="0" algn="l">
              <a:lnSpc>
                <a:spcPct val="115000"/>
              </a:lnSpc>
              <a:spcBef>
                <a:spcPts val="0"/>
              </a:spcBef>
              <a:spcAft>
                <a:spcPts val="0"/>
              </a:spcAft>
              <a:buClr>
                <a:srgbClr val="434343"/>
              </a:buClr>
              <a:buSzPts val="2300"/>
              <a:buChar char="●"/>
            </a:pPr>
            <a:r>
              <a:rPr lang="en-US" sz="2700">
                <a:solidFill>
                  <a:srgbClr val="434343"/>
                </a:solidFill>
                <a:latin typeface="Oswald Light"/>
                <a:ea typeface="Oswald Light"/>
                <a:cs typeface="Oswald Light"/>
                <a:sym typeface="Oswald Light"/>
              </a:rPr>
              <a:t>What do all the scenarios of unhealthy relationships have in common?</a:t>
            </a:r>
            <a:endParaRPr sz="2700">
              <a:solidFill>
                <a:srgbClr val="434343"/>
              </a:solidFill>
              <a:latin typeface="Oswald Light"/>
              <a:ea typeface="Oswald Light"/>
              <a:cs typeface="Oswald Light"/>
              <a:sym typeface="Oswald Light"/>
            </a:endParaRPr>
          </a:p>
          <a:p>
            <a:pPr indent="-400050" lvl="0" marL="457200" rtl="0" algn="l">
              <a:lnSpc>
                <a:spcPct val="115000"/>
              </a:lnSpc>
              <a:spcBef>
                <a:spcPts val="0"/>
              </a:spcBef>
              <a:spcAft>
                <a:spcPts val="0"/>
              </a:spcAft>
              <a:buClr>
                <a:srgbClr val="434343"/>
              </a:buClr>
              <a:buSzPts val="2700"/>
              <a:buFont typeface="Oswald Light"/>
              <a:buChar char="●"/>
            </a:pPr>
            <a:r>
              <a:rPr lang="en-US" sz="2700">
                <a:solidFill>
                  <a:srgbClr val="434343"/>
                </a:solidFill>
                <a:latin typeface="Oswald Light"/>
                <a:ea typeface="Oswald Light"/>
                <a:cs typeface="Oswald Light"/>
                <a:sym typeface="Oswald Light"/>
              </a:rPr>
              <a:t>What are the </a:t>
            </a:r>
            <a:r>
              <a:rPr lang="en-US" sz="2700">
                <a:solidFill>
                  <a:srgbClr val="434343"/>
                </a:solidFill>
                <a:latin typeface="Oswald Light"/>
                <a:ea typeface="Oswald Light"/>
                <a:cs typeface="Oswald Light"/>
                <a:sym typeface="Oswald Light"/>
              </a:rPr>
              <a:t>consequences</a:t>
            </a:r>
            <a:r>
              <a:rPr lang="en-US" sz="2700">
                <a:solidFill>
                  <a:srgbClr val="434343"/>
                </a:solidFill>
                <a:latin typeface="Oswald Light"/>
                <a:ea typeface="Oswald Light"/>
                <a:cs typeface="Oswald Light"/>
                <a:sym typeface="Oswald Light"/>
              </a:rPr>
              <a:t> of having unhealthy </a:t>
            </a:r>
            <a:r>
              <a:rPr lang="en-US" sz="2700">
                <a:solidFill>
                  <a:srgbClr val="434343"/>
                </a:solidFill>
                <a:latin typeface="Oswald Light"/>
                <a:ea typeface="Oswald Light"/>
                <a:cs typeface="Oswald Light"/>
                <a:sym typeface="Oswald Light"/>
              </a:rPr>
              <a:t>relationships? What are the benefits of having healthy relationships?</a:t>
            </a:r>
            <a:endParaRPr sz="2700">
              <a:solidFill>
                <a:srgbClr val="434343"/>
              </a:solidFill>
              <a:latin typeface="Oswald Light"/>
              <a:ea typeface="Oswald Light"/>
              <a:cs typeface="Oswald Light"/>
              <a:sym typeface="Oswald Light"/>
            </a:endParaRPr>
          </a:p>
          <a:p>
            <a:pPr indent="0" lvl="0" marL="114300" rtl="0" algn="l">
              <a:lnSpc>
                <a:spcPct val="115000"/>
              </a:lnSpc>
              <a:spcBef>
                <a:spcPts val="0"/>
              </a:spcBef>
              <a:spcAft>
                <a:spcPts val="0"/>
              </a:spcAft>
              <a:buSzPts val="1800"/>
              <a:buNone/>
            </a:pPr>
            <a:r>
              <a:rPr lang="en-US">
                <a:solidFill>
                  <a:srgbClr val="434343"/>
                </a:solidFill>
              </a:rPr>
              <a:t> </a:t>
            </a:r>
            <a:endParaRPr>
              <a:solidFill>
                <a:srgbClr val="434343"/>
              </a:solidFill>
            </a:endParaRPr>
          </a:p>
          <a:p>
            <a:pPr indent="-228600" lvl="0" marL="457200" rtl="0" algn="l">
              <a:lnSpc>
                <a:spcPct val="115000"/>
              </a:lnSpc>
              <a:spcBef>
                <a:spcPts val="0"/>
              </a:spcBef>
              <a:spcAft>
                <a:spcPts val="0"/>
              </a:spcAft>
              <a:buSzPts val="1800"/>
              <a:buNone/>
            </a:pPr>
            <a:r>
              <a:t/>
            </a:r>
            <a:endParaRPr>
              <a:solidFill>
                <a:srgbClr val="434343"/>
              </a:solidFill>
            </a:endParaRPr>
          </a:p>
        </p:txBody>
      </p:sp>
      <p:sp>
        <p:nvSpPr>
          <p:cNvPr id="262" name="Google Shape;262;p45"/>
          <p:cNvSpPr txBox="1"/>
          <p:nvPr>
            <p:ph type="title"/>
          </p:nvPr>
        </p:nvSpPr>
        <p:spPr>
          <a:xfrm>
            <a:off x="114034" y="154290"/>
            <a:ext cx="8520600" cy="608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3300">
                <a:solidFill>
                  <a:srgbClr val="387966"/>
                </a:solidFill>
              </a:rPr>
              <a:t>Healthy Relationships Characteristics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6"/>
          <p:cNvSpPr txBox="1"/>
          <p:nvPr>
            <p:ph type="title"/>
          </p:nvPr>
        </p:nvSpPr>
        <p:spPr>
          <a:xfrm>
            <a:off x="198784" y="-76210"/>
            <a:ext cx="8520600" cy="608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3300">
                <a:solidFill>
                  <a:srgbClr val="387966"/>
                </a:solidFill>
              </a:rPr>
              <a:t>Why are the following characteristics needed in healthy and meaningful relationships?</a:t>
            </a:r>
            <a:endParaRPr/>
          </a:p>
        </p:txBody>
      </p:sp>
      <p:sp>
        <p:nvSpPr>
          <p:cNvPr id="268" name="Google Shape;268;p46"/>
          <p:cNvSpPr txBox="1"/>
          <p:nvPr>
            <p:ph idx="1" type="body"/>
          </p:nvPr>
        </p:nvSpPr>
        <p:spPr>
          <a:xfrm>
            <a:off x="-13466" y="1048369"/>
            <a:ext cx="8945100" cy="38280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434343"/>
              </a:buClr>
              <a:buSzPts val="2000"/>
              <a:buFont typeface="Oswald Light"/>
              <a:buChar char="❑"/>
            </a:pPr>
            <a:r>
              <a:rPr lang="en-US" sz="2400">
                <a:solidFill>
                  <a:srgbClr val="434343"/>
                </a:solidFill>
                <a:latin typeface="Oswald Light"/>
                <a:ea typeface="Oswald Light"/>
                <a:cs typeface="Oswald Light"/>
                <a:sym typeface="Oswald Light"/>
              </a:rPr>
              <a:t>Active listening</a:t>
            </a:r>
            <a:endParaRPr sz="2400">
              <a:solidFill>
                <a:srgbClr val="434343"/>
              </a:solidFill>
              <a:latin typeface="Oswald Light"/>
              <a:ea typeface="Oswald Light"/>
              <a:cs typeface="Oswald Light"/>
              <a:sym typeface="Oswald Light"/>
            </a:endParaRPr>
          </a:p>
          <a:p>
            <a:pPr indent="-355600" lvl="0" marL="457200" rtl="0" algn="l">
              <a:lnSpc>
                <a:spcPct val="115000"/>
              </a:lnSpc>
              <a:spcBef>
                <a:spcPts val="0"/>
              </a:spcBef>
              <a:spcAft>
                <a:spcPts val="0"/>
              </a:spcAft>
              <a:buClr>
                <a:srgbClr val="434343"/>
              </a:buClr>
              <a:buSzPts val="2000"/>
              <a:buFont typeface="Oswald Light"/>
              <a:buChar char="❑"/>
            </a:pPr>
            <a:r>
              <a:rPr lang="en-US" sz="2400">
                <a:solidFill>
                  <a:srgbClr val="434343"/>
                </a:solidFill>
                <a:latin typeface="Oswald Light"/>
                <a:ea typeface="Oswald Light"/>
                <a:cs typeface="Oswald Light"/>
                <a:sym typeface="Oswald Light"/>
              </a:rPr>
              <a:t>Respect</a:t>
            </a:r>
            <a:endParaRPr sz="2400">
              <a:solidFill>
                <a:srgbClr val="434343"/>
              </a:solidFill>
              <a:latin typeface="Oswald Light"/>
              <a:ea typeface="Oswald Light"/>
              <a:cs typeface="Oswald Light"/>
              <a:sym typeface="Oswald Light"/>
            </a:endParaRPr>
          </a:p>
          <a:p>
            <a:pPr indent="-355600" lvl="0" marL="457200" rtl="0" algn="l">
              <a:lnSpc>
                <a:spcPct val="115000"/>
              </a:lnSpc>
              <a:spcBef>
                <a:spcPts val="0"/>
              </a:spcBef>
              <a:spcAft>
                <a:spcPts val="0"/>
              </a:spcAft>
              <a:buClr>
                <a:srgbClr val="434343"/>
              </a:buClr>
              <a:buSzPts val="2000"/>
              <a:buFont typeface="Oswald Light"/>
              <a:buChar char="❑"/>
            </a:pPr>
            <a:r>
              <a:rPr lang="en-US" sz="2400">
                <a:solidFill>
                  <a:srgbClr val="434343"/>
                </a:solidFill>
                <a:latin typeface="Oswald Light"/>
                <a:ea typeface="Oswald Light"/>
                <a:cs typeface="Oswald Light"/>
                <a:sym typeface="Oswald Light"/>
              </a:rPr>
              <a:t>Emotional management</a:t>
            </a:r>
            <a:endParaRPr sz="2400">
              <a:solidFill>
                <a:srgbClr val="434343"/>
              </a:solidFill>
              <a:latin typeface="Oswald Light"/>
              <a:ea typeface="Oswald Light"/>
              <a:cs typeface="Oswald Light"/>
              <a:sym typeface="Oswald Light"/>
            </a:endParaRPr>
          </a:p>
          <a:p>
            <a:pPr indent="-355600" lvl="0" marL="457200" rtl="0" algn="l">
              <a:lnSpc>
                <a:spcPct val="115000"/>
              </a:lnSpc>
              <a:spcBef>
                <a:spcPts val="0"/>
              </a:spcBef>
              <a:spcAft>
                <a:spcPts val="0"/>
              </a:spcAft>
              <a:buClr>
                <a:srgbClr val="434343"/>
              </a:buClr>
              <a:buSzPts val="2000"/>
              <a:buFont typeface="Oswald Light"/>
              <a:buChar char="❑"/>
            </a:pPr>
            <a:r>
              <a:rPr lang="en-US" sz="2400">
                <a:solidFill>
                  <a:srgbClr val="434343"/>
                </a:solidFill>
                <a:latin typeface="Oswald Light"/>
                <a:ea typeface="Oswald Light"/>
                <a:cs typeface="Oswald Light"/>
                <a:sym typeface="Oswald Light"/>
              </a:rPr>
              <a:t>Transparency/honesty</a:t>
            </a:r>
            <a:endParaRPr sz="2400">
              <a:solidFill>
                <a:srgbClr val="434343"/>
              </a:solidFill>
              <a:latin typeface="Oswald Light"/>
              <a:ea typeface="Oswald Light"/>
              <a:cs typeface="Oswald Light"/>
              <a:sym typeface="Oswald Light"/>
            </a:endParaRPr>
          </a:p>
          <a:p>
            <a:pPr indent="-355600" lvl="0" marL="457200" rtl="0" algn="l">
              <a:lnSpc>
                <a:spcPct val="115000"/>
              </a:lnSpc>
              <a:spcBef>
                <a:spcPts val="0"/>
              </a:spcBef>
              <a:spcAft>
                <a:spcPts val="0"/>
              </a:spcAft>
              <a:buClr>
                <a:srgbClr val="434343"/>
              </a:buClr>
              <a:buSzPts val="2000"/>
              <a:buFont typeface="Oswald Light"/>
              <a:buChar char="❑"/>
            </a:pPr>
            <a:r>
              <a:rPr lang="en-US" sz="2400">
                <a:solidFill>
                  <a:srgbClr val="434343"/>
                </a:solidFill>
                <a:latin typeface="Oswald Light"/>
                <a:ea typeface="Oswald Light"/>
                <a:cs typeface="Oswald Light"/>
                <a:sym typeface="Oswald Light"/>
              </a:rPr>
              <a:t>Good communication skills</a:t>
            </a:r>
            <a:endParaRPr sz="2400">
              <a:solidFill>
                <a:srgbClr val="434343"/>
              </a:solidFill>
              <a:latin typeface="Oswald Light"/>
              <a:ea typeface="Oswald Light"/>
              <a:cs typeface="Oswald Light"/>
              <a:sym typeface="Oswald Light"/>
            </a:endParaRPr>
          </a:p>
          <a:p>
            <a:pPr indent="-381000" lvl="0" marL="457200" rtl="0" algn="l">
              <a:lnSpc>
                <a:spcPct val="115000"/>
              </a:lnSpc>
              <a:spcBef>
                <a:spcPts val="0"/>
              </a:spcBef>
              <a:spcAft>
                <a:spcPts val="0"/>
              </a:spcAft>
              <a:buClr>
                <a:srgbClr val="434343"/>
              </a:buClr>
              <a:buSzPts val="2400"/>
              <a:buFont typeface="Oswald Light"/>
              <a:buChar char="❑"/>
            </a:pPr>
            <a:r>
              <a:rPr lang="en-US" sz="2400">
                <a:solidFill>
                  <a:srgbClr val="434343"/>
                </a:solidFill>
                <a:latin typeface="Oswald Light"/>
                <a:ea typeface="Oswald Light"/>
                <a:cs typeface="Oswald Light"/>
                <a:sym typeface="Oswald Light"/>
              </a:rPr>
              <a:t>Healthy conflict management </a:t>
            </a:r>
            <a:endParaRPr sz="2400">
              <a:solidFill>
                <a:srgbClr val="434343"/>
              </a:solidFill>
              <a:latin typeface="Oswald Light"/>
              <a:ea typeface="Oswald Light"/>
              <a:cs typeface="Oswald Light"/>
              <a:sym typeface="Oswald Light"/>
            </a:endParaRPr>
          </a:p>
          <a:p>
            <a:pPr indent="-355600" lvl="0" marL="457200" rtl="0" algn="l">
              <a:lnSpc>
                <a:spcPct val="115000"/>
              </a:lnSpc>
              <a:spcBef>
                <a:spcPts val="0"/>
              </a:spcBef>
              <a:spcAft>
                <a:spcPts val="0"/>
              </a:spcAft>
              <a:buClr>
                <a:srgbClr val="434343"/>
              </a:buClr>
              <a:buSzPts val="2000"/>
              <a:buFont typeface="Oswald Light"/>
              <a:buChar char="❑"/>
            </a:pPr>
            <a:r>
              <a:rPr lang="en-US" sz="2400">
                <a:solidFill>
                  <a:srgbClr val="434343"/>
                </a:solidFill>
                <a:latin typeface="Oswald Light"/>
                <a:ea typeface="Oswald Light"/>
                <a:cs typeface="Oswald Light"/>
                <a:sym typeface="Oswald Light"/>
              </a:rPr>
              <a:t>Consent</a:t>
            </a:r>
            <a:endParaRPr sz="2400">
              <a:solidFill>
                <a:srgbClr val="434343"/>
              </a:solidFill>
              <a:latin typeface="Oswald Light"/>
              <a:ea typeface="Oswald Light"/>
              <a:cs typeface="Oswald Light"/>
              <a:sym typeface="Oswald Light"/>
            </a:endParaRPr>
          </a:p>
          <a:p>
            <a:pPr indent="0" lvl="0" marL="457200" rtl="0" algn="l">
              <a:lnSpc>
                <a:spcPct val="115000"/>
              </a:lnSpc>
              <a:spcBef>
                <a:spcPts val="0"/>
              </a:spcBef>
              <a:spcAft>
                <a:spcPts val="0"/>
              </a:spcAft>
              <a:buNone/>
            </a:pPr>
            <a:r>
              <a:t/>
            </a:r>
            <a:endParaRPr>
              <a:solidFill>
                <a:schemeClr val="dk2"/>
              </a:solidFill>
              <a:latin typeface="Oswald Light"/>
              <a:ea typeface="Oswald Light"/>
              <a:cs typeface="Oswald Light"/>
              <a:sym typeface="Oswald Light"/>
            </a:endParaRPr>
          </a:p>
          <a:p>
            <a:pPr indent="0" lvl="0" marL="114300" rtl="0" algn="l">
              <a:lnSpc>
                <a:spcPct val="115000"/>
              </a:lnSpc>
              <a:spcBef>
                <a:spcPts val="0"/>
              </a:spcBef>
              <a:spcAft>
                <a:spcPts val="0"/>
              </a:spcAft>
              <a:buSzPts val="1800"/>
              <a:buNone/>
            </a:pPr>
            <a:r>
              <a:t/>
            </a:r>
            <a:endParaRPr sz="2500">
              <a:solidFill>
                <a:schemeClr val="dk1"/>
              </a:solidFill>
            </a:endParaRPr>
          </a:p>
        </p:txBody>
      </p:sp>
      <p:pic>
        <p:nvPicPr>
          <p:cNvPr id="269" name="Google Shape;269;p46"/>
          <p:cNvPicPr preferRelativeResize="0"/>
          <p:nvPr/>
        </p:nvPicPr>
        <p:blipFill>
          <a:blip r:embed="rId3">
            <a:alphaModFix/>
          </a:blip>
          <a:stretch>
            <a:fillRect/>
          </a:stretch>
        </p:blipFill>
        <p:spPr>
          <a:xfrm>
            <a:off x="7197475" y="1236375"/>
            <a:ext cx="1857600" cy="1857600"/>
          </a:xfrm>
          <a:prstGeom prst="rect">
            <a:avLst/>
          </a:prstGeom>
          <a:noFill/>
          <a:ln>
            <a:noFill/>
          </a:ln>
        </p:spPr>
      </p:pic>
      <p:sp>
        <p:nvSpPr>
          <p:cNvPr id="270" name="Google Shape;270;p46"/>
          <p:cNvSpPr txBox="1"/>
          <p:nvPr/>
        </p:nvSpPr>
        <p:spPr>
          <a:xfrm>
            <a:off x="3975850" y="1048363"/>
            <a:ext cx="3000000" cy="14037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Clr>
                <a:srgbClr val="434343"/>
              </a:buClr>
              <a:buSzPts val="2400"/>
              <a:buFont typeface="Oswald Light"/>
              <a:buChar char="❑"/>
            </a:pPr>
            <a:r>
              <a:rPr lang="en-US" sz="2400">
                <a:solidFill>
                  <a:srgbClr val="434343"/>
                </a:solidFill>
                <a:latin typeface="Oswald Light"/>
                <a:ea typeface="Oswald Light"/>
                <a:cs typeface="Oswald Light"/>
                <a:sym typeface="Oswald Light"/>
              </a:rPr>
              <a:t>Empathy</a:t>
            </a:r>
            <a:endParaRPr sz="2400">
              <a:solidFill>
                <a:srgbClr val="434343"/>
              </a:solidFill>
              <a:latin typeface="Oswald Light"/>
              <a:ea typeface="Oswald Light"/>
              <a:cs typeface="Oswald Light"/>
              <a:sym typeface="Oswald Light"/>
            </a:endParaRPr>
          </a:p>
          <a:p>
            <a:pPr indent="-381000" lvl="0" marL="457200" rtl="0" algn="l">
              <a:lnSpc>
                <a:spcPct val="115000"/>
              </a:lnSpc>
              <a:spcBef>
                <a:spcPts val="0"/>
              </a:spcBef>
              <a:spcAft>
                <a:spcPts val="0"/>
              </a:spcAft>
              <a:buClr>
                <a:srgbClr val="434343"/>
              </a:buClr>
              <a:buSzPts val="2400"/>
              <a:buFont typeface="Oswald Light"/>
              <a:buChar char="❑"/>
            </a:pPr>
            <a:r>
              <a:rPr lang="en-US" sz="2400">
                <a:solidFill>
                  <a:srgbClr val="434343"/>
                </a:solidFill>
                <a:latin typeface="Oswald Light"/>
                <a:ea typeface="Oswald Light"/>
                <a:cs typeface="Oswald Light"/>
                <a:sym typeface="Oswald Light"/>
              </a:rPr>
              <a:t>Loving, equitable and supportive</a:t>
            </a:r>
            <a:endParaRPr sz="2400">
              <a:solidFill>
                <a:srgbClr val="434343"/>
              </a:solidFill>
            </a:endParaRPr>
          </a:p>
        </p:txBody>
      </p:sp>
      <p:sp>
        <p:nvSpPr>
          <p:cNvPr id="271" name="Google Shape;271;p46"/>
          <p:cNvSpPr txBox="1"/>
          <p:nvPr/>
        </p:nvSpPr>
        <p:spPr>
          <a:xfrm>
            <a:off x="4108975" y="3192500"/>
            <a:ext cx="49461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1"/>
                </a:solidFill>
                <a:latin typeface="Oswald Light"/>
                <a:ea typeface="Oswald Light"/>
                <a:cs typeface="Oswald Light"/>
                <a:sym typeface="Oswald Light"/>
              </a:rPr>
              <a:t>Is there anything in this list you would revise? Are there characteristics we should add to this list?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7"/>
          <p:cNvSpPr txBox="1"/>
          <p:nvPr>
            <p:ph idx="1" type="body"/>
          </p:nvPr>
        </p:nvSpPr>
        <p:spPr>
          <a:xfrm>
            <a:off x="231403" y="944925"/>
            <a:ext cx="5686800" cy="226230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US" sz="2400">
                <a:solidFill>
                  <a:srgbClr val="434343"/>
                </a:solidFill>
                <a:latin typeface="Oswald Light"/>
                <a:ea typeface="Oswald Light"/>
                <a:cs typeface="Oswald Light"/>
                <a:sym typeface="Oswald Light"/>
              </a:rPr>
              <a:t>U</a:t>
            </a:r>
            <a:r>
              <a:rPr lang="en-US" sz="2400">
                <a:solidFill>
                  <a:srgbClr val="434343"/>
                </a:solidFill>
                <a:latin typeface="Oswald Light"/>
                <a:ea typeface="Oswald Light"/>
                <a:cs typeface="Oswald Light"/>
                <a:sym typeface="Oswald Light"/>
              </a:rPr>
              <a:t>se the criteria for healthy relationships to create your own “Is this healthy?” Dating Situation.</a:t>
            </a:r>
            <a:endParaRPr sz="2400">
              <a:solidFill>
                <a:srgbClr val="434343"/>
              </a:solidFill>
              <a:latin typeface="Oswald Light"/>
              <a:ea typeface="Oswald Light"/>
              <a:cs typeface="Oswald Light"/>
              <a:sym typeface="Oswald Light"/>
            </a:endParaRPr>
          </a:p>
          <a:p>
            <a:pPr indent="0" lvl="0" marL="114300" rtl="0" algn="l">
              <a:lnSpc>
                <a:spcPct val="115000"/>
              </a:lnSpc>
              <a:spcBef>
                <a:spcPts val="0"/>
              </a:spcBef>
              <a:spcAft>
                <a:spcPts val="0"/>
              </a:spcAft>
              <a:buSzPts val="1800"/>
              <a:buNone/>
            </a:pPr>
            <a:r>
              <a:t/>
            </a:r>
            <a:endParaRPr sz="2400">
              <a:solidFill>
                <a:srgbClr val="434343"/>
              </a:solidFill>
              <a:latin typeface="Oswald Light"/>
              <a:ea typeface="Oswald Light"/>
              <a:cs typeface="Oswald Light"/>
              <a:sym typeface="Oswald Light"/>
            </a:endParaRPr>
          </a:p>
          <a:p>
            <a:pPr indent="0" lvl="0" marL="114300" rtl="0" algn="l">
              <a:lnSpc>
                <a:spcPct val="115000"/>
              </a:lnSpc>
              <a:spcBef>
                <a:spcPts val="0"/>
              </a:spcBef>
              <a:spcAft>
                <a:spcPts val="0"/>
              </a:spcAft>
              <a:buSzPts val="1800"/>
              <a:buNone/>
            </a:pPr>
            <a:r>
              <a:rPr lang="en-US" sz="2400">
                <a:solidFill>
                  <a:srgbClr val="434343"/>
                </a:solidFill>
                <a:latin typeface="Oswald Light"/>
                <a:ea typeface="Oswald Light"/>
                <a:cs typeface="Oswald Light"/>
                <a:sym typeface="Oswald Light"/>
              </a:rPr>
              <a:t>Your scenario may describe a healthy or unhealthy relationship.</a:t>
            </a:r>
            <a:endParaRPr sz="2400">
              <a:solidFill>
                <a:srgbClr val="434343"/>
              </a:solidFill>
              <a:latin typeface="Oswald Light"/>
              <a:ea typeface="Oswald Light"/>
              <a:cs typeface="Oswald Light"/>
              <a:sym typeface="Oswald Light"/>
            </a:endParaRPr>
          </a:p>
          <a:p>
            <a:pPr indent="0" lvl="0" marL="114300" rtl="0" algn="l">
              <a:lnSpc>
                <a:spcPct val="115000"/>
              </a:lnSpc>
              <a:spcBef>
                <a:spcPts val="0"/>
              </a:spcBef>
              <a:spcAft>
                <a:spcPts val="0"/>
              </a:spcAft>
              <a:buSzPts val="1800"/>
              <a:buNone/>
            </a:pPr>
            <a:r>
              <a:t/>
            </a:r>
            <a:endParaRPr sz="2400">
              <a:solidFill>
                <a:srgbClr val="434343"/>
              </a:solidFill>
              <a:latin typeface="Oswald Light"/>
              <a:ea typeface="Oswald Light"/>
              <a:cs typeface="Oswald Light"/>
              <a:sym typeface="Oswald Light"/>
            </a:endParaRPr>
          </a:p>
          <a:p>
            <a:pPr indent="0" lvl="0" marL="114300" rtl="0" algn="l">
              <a:lnSpc>
                <a:spcPct val="115000"/>
              </a:lnSpc>
              <a:spcBef>
                <a:spcPts val="0"/>
              </a:spcBef>
              <a:spcAft>
                <a:spcPts val="0"/>
              </a:spcAft>
              <a:buSzPts val="1800"/>
              <a:buNone/>
            </a:pPr>
            <a:r>
              <a:rPr lang="en-US" sz="2400">
                <a:solidFill>
                  <a:srgbClr val="434343"/>
                </a:solidFill>
                <a:latin typeface="Oswald Light"/>
                <a:ea typeface="Oswald Light"/>
                <a:cs typeface="Oswald Light"/>
                <a:sym typeface="Oswald Light"/>
              </a:rPr>
              <a:t>Share your scenario with the class.  </a:t>
            </a:r>
            <a:endParaRPr sz="2400">
              <a:solidFill>
                <a:srgbClr val="434343"/>
              </a:solidFill>
              <a:latin typeface="Oswald Light"/>
              <a:ea typeface="Oswald Light"/>
              <a:cs typeface="Oswald Light"/>
              <a:sym typeface="Oswald Light"/>
            </a:endParaRPr>
          </a:p>
          <a:p>
            <a:pPr indent="-228600" lvl="0" marL="457200" rtl="0" algn="ctr">
              <a:lnSpc>
                <a:spcPct val="115000"/>
              </a:lnSpc>
              <a:spcBef>
                <a:spcPts val="0"/>
              </a:spcBef>
              <a:spcAft>
                <a:spcPts val="0"/>
              </a:spcAft>
              <a:buSzPts val="1800"/>
              <a:buNone/>
            </a:pPr>
            <a:r>
              <a:t/>
            </a:r>
            <a:endParaRPr>
              <a:latin typeface="Oswald Light"/>
              <a:ea typeface="Oswald Light"/>
              <a:cs typeface="Oswald Light"/>
              <a:sym typeface="Oswald Light"/>
            </a:endParaRPr>
          </a:p>
          <a:p>
            <a:pPr indent="-228600" lvl="0" marL="457200" rtl="0" algn="l">
              <a:lnSpc>
                <a:spcPct val="115000"/>
              </a:lnSpc>
              <a:spcBef>
                <a:spcPts val="0"/>
              </a:spcBef>
              <a:spcAft>
                <a:spcPts val="0"/>
              </a:spcAft>
              <a:buSzPts val="1800"/>
              <a:buNone/>
            </a:pPr>
            <a:r>
              <a:t/>
            </a:r>
            <a:endParaRPr>
              <a:latin typeface="Oswald Light"/>
              <a:ea typeface="Oswald Light"/>
              <a:cs typeface="Oswald Light"/>
              <a:sym typeface="Oswald Light"/>
            </a:endParaRPr>
          </a:p>
        </p:txBody>
      </p:sp>
      <p:pic>
        <p:nvPicPr>
          <p:cNvPr id="277" name="Google Shape;277;p47"/>
          <p:cNvPicPr preferRelativeResize="0"/>
          <p:nvPr/>
        </p:nvPicPr>
        <p:blipFill>
          <a:blip r:embed="rId3">
            <a:alphaModFix/>
          </a:blip>
          <a:stretch>
            <a:fillRect/>
          </a:stretch>
        </p:blipFill>
        <p:spPr>
          <a:xfrm>
            <a:off x="6143997" y="1649075"/>
            <a:ext cx="2773828" cy="1845350"/>
          </a:xfrm>
          <a:prstGeom prst="rect">
            <a:avLst/>
          </a:prstGeom>
          <a:noFill/>
          <a:ln>
            <a:noFill/>
          </a:ln>
        </p:spPr>
      </p:pic>
      <p:sp>
        <p:nvSpPr>
          <p:cNvPr id="278" name="Google Shape;278;p47"/>
          <p:cNvSpPr txBox="1"/>
          <p:nvPr>
            <p:ph type="title"/>
          </p:nvPr>
        </p:nvSpPr>
        <p:spPr>
          <a:xfrm>
            <a:off x="311700" y="155469"/>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3300">
                <a:solidFill>
                  <a:srgbClr val="387966"/>
                </a:solidFill>
              </a:rPr>
              <a:t>Create Your Own Dating Situation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8"/>
          <p:cNvSpPr txBox="1"/>
          <p:nvPr>
            <p:ph type="title"/>
          </p:nvPr>
        </p:nvSpPr>
        <p:spPr>
          <a:xfrm>
            <a:off x="311700" y="155469"/>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3300">
                <a:solidFill>
                  <a:srgbClr val="387966"/>
                </a:solidFill>
              </a:rPr>
              <a:t>Create Your Own Dating Situation</a:t>
            </a:r>
            <a:endParaRPr/>
          </a:p>
        </p:txBody>
      </p:sp>
      <p:sp>
        <p:nvSpPr>
          <p:cNvPr id="284" name="Google Shape;284;p48"/>
          <p:cNvSpPr txBox="1"/>
          <p:nvPr>
            <p:ph idx="1" type="body"/>
          </p:nvPr>
        </p:nvSpPr>
        <p:spPr>
          <a:xfrm>
            <a:off x="259451" y="1306119"/>
            <a:ext cx="6237900" cy="3016500"/>
          </a:xfrm>
          <a:prstGeom prst="rect">
            <a:avLst/>
          </a:prstGeom>
          <a:noFill/>
          <a:ln>
            <a:noFill/>
          </a:ln>
        </p:spPr>
        <p:txBody>
          <a:bodyPr anchorCtr="0" anchor="t" bIns="91425" lIns="91425" spcFirstLastPara="1" rIns="91425" wrap="square" tIns="91425">
            <a:noAutofit/>
          </a:bodyPr>
          <a:lstStyle/>
          <a:p>
            <a:pPr indent="0" lvl="0" marL="114300" marR="0" rtl="0" algn="l">
              <a:lnSpc>
                <a:spcPct val="115000"/>
              </a:lnSpc>
              <a:spcBef>
                <a:spcPts val="0"/>
              </a:spcBef>
              <a:spcAft>
                <a:spcPts val="0"/>
              </a:spcAft>
              <a:buSzPts val="1800"/>
              <a:buNone/>
            </a:pPr>
            <a:r>
              <a:rPr lang="en-US">
                <a:latin typeface="Oswald Light"/>
                <a:ea typeface="Oswald Light"/>
                <a:cs typeface="Oswald Light"/>
                <a:sym typeface="Oswald Light"/>
              </a:rPr>
              <a:t>If you are not the students sharing, decide if the scenario is healthy or unhealthy.</a:t>
            </a:r>
            <a:endParaRPr>
              <a:latin typeface="Oswald Light"/>
              <a:ea typeface="Oswald Light"/>
              <a:cs typeface="Oswald Light"/>
              <a:sym typeface="Oswald Light"/>
            </a:endParaRPr>
          </a:p>
          <a:p>
            <a:pPr indent="0" lvl="0" marL="114300" marR="0" rtl="0" algn="l">
              <a:lnSpc>
                <a:spcPct val="115000"/>
              </a:lnSpc>
              <a:spcBef>
                <a:spcPts val="0"/>
              </a:spcBef>
              <a:spcAft>
                <a:spcPts val="0"/>
              </a:spcAft>
              <a:buSzPts val="1800"/>
              <a:buNone/>
            </a:pPr>
            <a:r>
              <a:t/>
            </a:r>
            <a:endParaRPr>
              <a:latin typeface="Oswald Light"/>
              <a:ea typeface="Oswald Light"/>
              <a:cs typeface="Oswald Light"/>
              <a:sym typeface="Oswald Light"/>
            </a:endParaRPr>
          </a:p>
          <a:p>
            <a:pPr indent="0" lvl="0" marL="114300" marR="0" rtl="0" algn="l">
              <a:lnSpc>
                <a:spcPct val="115000"/>
              </a:lnSpc>
              <a:spcBef>
                <a:spcPts val="0"/>
              </a:spcBef>
              <a:spcAft>
                <a:spcPts val="0"/>
              </a:spcAft>
              <a:buSzPts val="1800"/>
              <a:buNone/>
            </a:pPr>
            <a:r>
              <a:rPr lang="en-US">
                <a:latin typeface="Oswald Light"/>
                <a:ea typeface="Oswald Light"/>
                <a:cs typeface="Oswald Light"/>
                <a:sym typeface="Oswald Light"/>
              </a:rPr>
              <a:t>As a class discuss if the shared scenario is healthy or unhealthy. Be sure to share your position and justify it using the criteria for healthy relationships. </a:t>
            </a:r>
            <a:endParaRPr/>
          </a:p>
          <a:p>
            <a:pPr indent="0" lvl="0" marL="114300" rtl="0" algn="l">
              <a:lnSpc>
                <a:spcPct val="115000"/>
              </a:lnSpc>
              <a:spcBef>
                <a:spcPts val="0"/>
              </a:spcBef>
              <a:spcAft>
                <a:spcPts val="0"/>
              </a:spcAft>
              <a:buSzPts val="1800"/>
              <a:buNone/>
            </a:pPr>
            <a:r>
              <a:t/>
            </a:r>
            <a:endParaRPr sz="2400">
              <a:solidFill>
                <a:schemeClr val="dk2"/>
              </a:solidFill>
            </a:endParaRPr>
          </a:p>
          <a:p>
            <a:pPr indent="0" lvl="0" marL="114300" rtl="0" algn="l">
              <a:lnSpc>
                <a:spcPct val="115000"/>
              </a:lnSpc>
              <a:spcBef>
                <a:spcPts val="0"/>
              </a:spcBef>
              <a:spcAft>
                <a:spcPts val="0"/>
              </a:spcAft>
              <a:buSzPts val="1800"/>
              <a:buNone/>
            </a:pPr>
            <a:r>
              <a:t/>
            </a:r>
            <a:endParaRPr>
              <a:solidFill>
                <a:schemeClr val="dk2"/>
              </a:solidFill>
            </a:endParaRPr>
          </a:p>
          <a:p>
            <a:pPr indent="0" lvl="0" marL="114300" rtl="0" algn="l">
              <a:lnSpc>
                <a:spcPct val="115000"/>
              </a:lnSpc>
              <a:spcBef>
                <a:spcPts val="0"/>
              </a:spcBef>
              <a:spcAft>
                <a:spcPts val="0"/>
              </a:spcAft>
              <a:buSzPts val="1800"/>
              <a:buNone/>
            </a:pPr>
            <a:r>
              <a:t/>
            </a:r>
            <a:endParaRPr>
              <a:solidFill>
                <a:schemeClr val="dk2"/>
              </a:solidFill>
            </a:endParaRPr>
          </a:p>
          <a:p>
            <a:pPr indent="-228600" lvl="0" marL="457200" rtl="0" algn="ctr">
              <a:lnSpc>
                <a:spcPct val="115000"/>
              </a:lnSpc>
              <a:spcBef>
                <a:spcPts val="0"/>
              </a:spcBef>
              <a:spcAft>
                <a:spcPts val="0"/>
              </a:spcAft>
              <a:buSzPts val="1800"/>
              <a:buNone/>
            </a:pPr>
            <a:r>
              <a:t/>
            </a:r>
            <a:endParaRPr/>
          </a:p>
          <a:p>
            <a:pPr indent="-228600" lvl="0" marL="457200" rtl="0" algn="ctr">
              <a:lnSpc>
                <a:spcPct val="115000"/>
              </a:lnSpc>
              <a:spcBef>
                <a:spcPts val="0"/>
              </a:spcBef>
              <a:spcAft>
                <a:spcPts val="0"/>
              </a:spcAft>
              <a:buSzPts val="1800"/>
              <a:buNone/>
            </a:pPr>
            <a:r>
              <a:t/>
            </a:r>
            <a:endParaRPr/>
          </a:p>
          <a:p>
            <a:pPr indent="-228600" lvl="0" marL="457200" rtl="0" algn="l">
              <a:lnSpc>
                <a:spcPct val="115000"/>
              </a:lnSpc>
              <a:spcBef>
                <a:spcPts val="0"/>
              </a:spcBef>
              <a:spcAft>
                <a:spcPts val="0"/>
              </a:spcAft>
              <a:buSzPts val="1800"/>
              <a:buNone/>
            </a:pPr>
            <a:r>
              <a:t/>
            </a:r>
            <a:endParaRPr/>
          </a:p>
        </p:txBody>
      </p:sp>
      <p:pic>
        <p:nvPicPr>
          <p:cNvPr id="285" name="Google Shape;285;p48"/>
          <p:cNvPicPr preferRelativeResize="0"/>
          <p:nvPr/>
        </p:nvPicPr>
        <p:blipFill>
          <a:blip r:embed="rId3">
            <a:alphaModFix/>
          </a:blip>
          <a:stretch>
            <a:fillRect/>
          </a:stretch>
        </p:blipFill>
        <p:spPr>
          <a:xfrm>
            <a:off x="6637526" y="1014419"/>
            <a:ext cx="2341849" cy="311465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9"/>
          <p:cNvSpPr txBox="1"/>
          <p:nvPr>
            <p:ph type="title"/>
          </p:nvPr>
        </p:nvSpPr>
        <p:spPr>
          <a:xfrm>
            <a:off x="311700" y="3228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2800"/>
              <a:buFont typeface="Arial"/>
              <a:buNone/>
            </a:pPr>
            <a:r>
              <a:rPr b="1" lang="en-US" sz="3300">
                <a:solidFill>
                  <a:srgbClr val="387966"/>
                </a:solidFill>
              </a:rPr>
              <a:t>Unhealthy Relationship: Where to Get Help</a:t>
            </a:r>
            <a:endParaRPr/>
          </a:p>
        </p:txBody>
      </p:sp>
      <p:sp>
        <p:nvSpPr>
          <p:cNvPr id="291" name="Google Shape;291;p49"/>
          <p:cNvSpPr txBox="1"/>
          <p:nvPr>
            <p:ph idx="1" type="body"/>
          </p:nvPr>
        </p:nvSpPr>
        <p:spPr>
          <a:xfrm>
            <a:off x="311700" y="1241150"/>
            <a:ext cx="8520600" cy="3416400"/>
          </a:xfrm>
          <a:prstGeom prst="rect">
            <a:avLst/>
          </a:prstGeom>
          <a:noFill/>
          <a:ln>
            <a:noFill/>
          </a:ln>
        </p:spPr>
        <p:txBody>
          <a:bodyPr anchorCtr="0" anchor="t" bIns="91425" lIns="91425" spcFirstLastPara="1" rIns="91425" wrap="square" tIns="91425">
            <a:noAutofit/>
          </a:bodyPr>
          <a:lstStyle/>
          <a:p>
            <a:pPr indent="0" lvl="0" marL="114300" marR="0" rtl="0" algn="l">
              <a:lnSpc>
                <a:spcPct val="115000"/>
              </a:lnSpc>
              <a:spcBef>
                <a:spcPts val="0"/>
              </a:spcBef>
              <a:spcAft>
                <a:spcPts val="0"/>
              </a:spcAft>
              <a:buClr>
                <a:srgbClr val="000000"/>
              </a:buClr>
              <a:buSzPts val="1800"/>
              <a:buFont typeface="Arial"/>
              <a:buNone/>
            </a:pPr>
            <a:r>
              <a:rPr b="1" lang="en-US">
                <a:solidFill>
                  <a:srgbClr val="387966"/>
                </a:solidFill>
                <a:latin typeface="Oswald"/>
                <a:ea typeface="Oswald"/>
                <a:cs typeface="Oswald"/>
                <a:sym typeface="Oswald"/>
              </a:rPr>
              <a:t>In School:</a:t>
            </a:r>
            <a:endParaRPr b="1">
              <a:solidFill>
                <a:srgbClr val="387966"/>
              </a:solidFill>
              <a:latin typeface="Oswald"/>
              <a:ea typeface="Oswald"/>
              <a:cs typeface="Oswald"/>
              <a:sym typeface="Oswald"/>
            </a:endParaRPr>
          </a:p>
          <a:p>
            <a:pPr indent="0" lvl="0" marL="114300" marR="0" rtl="0" algn="l">
              <a:lnSpc>
                <a:spcPct val="115000"/>
              </a:lnSpc>
              <a:spcBef>
                <a:spcPts val="0"/>
              </a:spcBef>
              <a:spcAft>
                <a:spcPts val="0"/>
              </a:spcAft>
              <a:buSzPts val="1800"/>
              <a:buNone/>
            </a:pPr>
            <a:r>
              <a:t/>
            </a:r>
            <a:endParaRPr b="1">
              <a:solidFill>
                <a:srgbClr val="387966"/>
              </a:solidFill>
              <a:latin typeface="Oswald"/>
              <a:ea typeface="Oswald"/>
              <a:cs typeface="Oswald"/>
              <a:sym typeface="Oswald"/>
            </a:endParaRPr>
          </a:p>
          <a:p>
            <a:pPr indent="0" lvl="0" marL="114300" marR="0" rtl="0" algn="l">
              <a:lnSpc>
                <a:spcPct val="115000"/>
              </a:lnSpc>
              <a:spcBef>
                <a:spcPts val="0"/>
              </a:spcBef>
              <a:spcAft>
                <a:spcPts val="0"/>
              </a:spcAft>
              <a:buSzPts val="1800"/>
              <a:buNone/>
            </a:pPr>
            <a:r>
              <a:t/>
            </a:r>
            <a:endParaRPr b="1">
              <a:solidFill>
                <a:srgbClr val="387966"/>
              </a:solidFill>
              <a:latin typeface="Oswald"/>
              <a:ea typeface="Oswald"/>
              <a:cs typeface="Oswald"/>
              <a:sym typeface="Oswald"/>
            </a:endParaRPr>
          </a:p>
          <a:p>
            <a:pPr indent="0" lvl="0" marL="114300" marR="0" rtl="0" algn="l">
              <a:lnSpc>
                <a:spcPct val="115000"/>
              </a:lnSpc>
              <a:spcBef>
                <a:spcPts val="0"/>
              </a:spcBef>
              <a:spcAft>
                <a:spcPts val="0"/>
              </a:spcAft>
              <a:buClr>
                <a:srgbClr val="000000"/>
              </a:buClr>
              <a:buSzPts val="1800"/>
              <a:buFont typeface="Arial"/>
              <a:buNone/>
            </a:pPr>
            <a:r>
              <a:rPr b="1" lang="en-US">
                <a:solidFill>
                  <a:srgbClr val="387966"/>
                </a:solidFill>
                <a:latin typeface="Oswald"/>
                <a:ea typeface="Oswald"/>
                <a:cs typeface="Oswald"/>
                <a:sym typeface="Oswald"/>
              </a:rPr>
              <a:t>In the Community:</a:t>
            </a:r>
            <a:endParaRPr b="1">
              <a:solidFill>
                <a:srgbClr val="387966"/>
              </a:solidFill>
              <a:latin typeface="Oswald"/>
              <a:ea typeface="Oswald"/>
              <a:cs typeface="Oswald"/>
              <a:sym typeface="Oswa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50"/>
          <p:cNvSpPr txBox="1"/>
          <p:nvPr>
            <p:ph type="title"/>
          </p:nvPr>
        </p:nvSpPr>
        <p:spPr>
          <a:xfrm>
            <a:off x="245113" y="135176"/>
            <a:ext cx="8520600" cy="600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3300">
                <a:solidFill>
                  <a:srgbClr val="387966"/>
                </a:solidFill>
              </a:rPr>
              <a:t>What is your thinking now?</a:t>
            </a:r>
            <a:endParaRPr sz="3300"/>
          </a:p>
        </p:txBody>
      </p:sp>
      <p:sp>
        <p:nvSpPr>
          <p:cNvPr id="297" name="Google Shape;297;p50"/>
          <p:cNvSpPr txBox="1"/>
          <p:nvPr>
            <p:ph idx="1" type="body"/>
          </p:nvPr>
        </p:nvSpPr>
        <p:spPr>
          <a:xfrm>
            <a:off x="311700" y="914400"/>
            <a:ext cx="8520600" cy="365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US" sz="3100">
                <a:highlight>
                  <a:srgbClr val="FFFFFF"/>
                </a:highlight>
                <a:latin typeface="Oswald Light"/>
                <a:ea typeface="Oswald Light"/>
                <a:cs typeface="Oswald Light"/>
                <a:sym typeface="Oswald Light"/>
              </a:rPr>
              <a:t>How important in our lives is it to identify healthy vs unhealthy relationships? </a:t>
            </a:r>
            <a:endParaRPr sz="3100">
              <a:highlight>
                <a:srgbClr val="FFFFFF"/>
              </a:highlight>
              <a:latin typeface="Oswald Light"/>
              <a:ea typeface="Oswald Light"/>
              <a:cs typeface="Oswald Light"/>
              <a:sym typeface="Oswald Light"/>
            </a:endParaRPr>
          </a:p>
          <a:p>
            <a:pPr indent="0" lvl="0" marL="114300" rtl="0" algn="l">
              <a:lnSpc>
                <a:spcPct val="115000"/>
              </a:lnSpc>
              <a:spcBef>
                <a:spcPts val="0"/>
              </a:spcBef>
              <a:spcAft>
                <a:spcPts val="0"/>
              </a:spcAft>
              <a:buSzPts val="1800"/>
              <a:buNone/>
            </a:pPr>
            <a:r>
              <a:t/>
            </a:r>
            <a:endParaRPr>
              <a:highlight>
                <a:srgbClr val="FFFFFF"/>
              </a:highlight>
              <a:latin typeface="Oswald Light"/>
              <a:ea typeface="Oswald Light"/>
              <a:cs typeface="Oswald Light"/>
              <a:sym typeface="Oswald Light"/>
            </a:endParaRPr>
          </a:p>
          <a:p>
            <a:pPr indent="0" lvl="0" marL="114300" rtl="0" algn="l">
              <a:lnSpc>
                <a:spcPct val="115000"/>
              </a:lnSpc>
              <a:spcBef>
                <a:spcPts val="0"/>
              </a:spcBef>
              <a:spcAft>
                <a:spcPts val="0"/>
              </a:spcAft>
              <a:buSzPts val="1800"/>
              <a:buNone/>
            </a:pPr>
            <a:r>
              <a:t/>
            </a:r>
            <a:endParaRPr>
              <a:highlight>
                <a:srgbClr val="FFFFFF"/>
              </a:highlight>
              <a:latin typeface="Oswald Light"/>
              <a:ea typeface="Oswald Light"/>
              <a:cs typeface="Oswald Light"/>
              <a:sym typeface="Oswald Light"/>
            </a:endParaRPr>
          </a:p>
          <a:p>
            <a:pPr indent="0" lvl="0" marL="114300" rtl="0" algn="l">
              <a:lnSpc>
                <a:spcPct val="115000"/>
              </a:lnSpc>
              <a:spcBef>
                <a:spcPts val="0"/>
              </a:spcBef>
              <a:spcAft>
                <a:spcPts val="0"/>
              </a:spcAft>
              <a:buSzPts val="1800"/>
              <a:buNone/>
            </a:pPr>
            <a:r>
              <a:rPr lang="en-US">
                <a:latin typeface="Oswald Light"/>
                <a:ea typeface="Oswald Light"/>
                <a:cs typeface="Oswald Light"/>
                <a:sym typeface="Oswald Light"/>
              </a:rPr>
              <a:t>						</a:t>
            </a:r>
            <a:br>
              <a:rPr lang="en-US">
                <a:latin typeface="Oswald Light"/>
                <a:ea typeface="Oswald Light"/>
                <a:cs typeface="Oswald Light"/>
                <a:sym typeface="Oswald Light"/>
              </a:rPr>
            </a:br>
            <a:endParaRPr>
              <a:latin typeface="Oswald Light"/>
              <a:ea typeface="Oswald Light"/>
              <a:cs typeface="Oswald Light"/>
              <a:sym typeface="Oswald Light"/>
            </a:endParaRPr>
          </a:p>
          <a:p>
            <a:pPr indent="0" lvl="0" marL="114300" rtl="0" algn="l">
              <a:lnSpc>
                <a:spcPct val="115000"/>
              </a:lnSpc>
              <a:spcBef>
                <a:spcPts val="0"/>
              </a:spcBef>
              <a:spcAft>
                <a:spcPts val="0"/>
              </a:spcAft>
              <a:buSzPts val="1800"/>
              <a:buNone/>
            </a:pPr>
            <a:r>
              <a:t/>
            </a:r>
            <a:endParaRPr>
              <a:latin typeface="Oswald Light"/>
              <a:ea typeface="Oswald Light"/>
              <a:cs typeface="Oswald Light"/>
              <a:sym typeface="Oswald Light"/>
            </a:endParaRPr>
          </a:p>
        </p:txBody>
      </p:sp>
      <p:cxnSp>
        <p:nvCxnSpPr>
          <p:cNvPr id="298" name="Google Shape;298;p50"/>
          <p:cNvCxnSpPr/>
          <p:nvPr/>
        </p:nvCxnSpPr>
        <p:spPr>
          <a:xfrm>
            <a:off x="569859" y="2906789"/>
            <a:ext cx="8004300" cy="0"/>
          </a:xfrm>
          <a:prstGeom prst="straightConnector1">
            <a:avLst/>
          </a:prstGeom>
          <a:noFill/>
          <a:ln cap="flat" cmpd="sng" w="28575">
            <a:solidFill>
              <a:srgbClr val="00B050"/>
            </a:solidFill>
            <a:prstDash val="solid"/>
            <a:round/>
            <a:headEnd len="sm" w="sm" type="none"/>
            <a:tailEnd len="sm" w="sm" type="none"/>
          </a:ln>
        </p:spPr>
      </p:cxnSp>
      <p:sp>
        <p:nvSpPr>
          <p:cNvPr id="299" name="Google Shape;299;p50"/>
          <p:cNvSpPr txBox="1"/>
          <p:nvPr/>
        </p:nvSpPr>
        <p:spPr>
          <a:xfrm>
            <a:off x="245125" y="3069675"/>
            <a:ext cx="3000000" cy="912600"/>
          </a:xfrm>
          <a:prstGeom prst="rect">
            <a:avLst/>
          </a:prstGeom>
          <a:noFill/>
          <a:ln>
            <a:noFill/>
          </a:ln>
        </p:spPr>
        <p:txBody>
          <a:bodyPr anchorCtr="0" anchor="t" bIns="91425" lIns="91425" spcFirstLastPara="1" rIns="91425" wrap="square" tIns="91425">
            <a:spAutoFit/>
          </a:bodyPr>
          <a:lstStyle/>
          <a:p>
            <a:pPr indent="0" lvl="0" marL="114300" rtl="0" algn="l">
              <a:lnSpc>
                <a:spcPct val="115000"/>
              </a:lnSpc>
              <a:spcBef>
                <a:spcPts val="0"/>
              </a:spcBef>
              <a:spcAft>
                <a:spcPts val="0"/>
              </a:spcAft>
              <a:buNone/>
            </a:pPr>
            <a:r>
              <a:rPr lang="en-US" sz="2200">
                <a:solidFill>
                  <a:schemeClr val="dk2"/>
                </a:solidFill>
                <a:latin typeface="Oswald Light"/>
                <a:ea typeface="Oswald Light"/>
                <a:cs typeface="Oswald Light"/>
                <a:sym typeface="Oswald Light"/>
              </a:rPr>
              <a:t>Very </a:t>
            </a:r>
            <a:endParaRPr sz="2200">
              <a:solidFill>
                <a:schemeClr val="dk2"/>
              </a:solidFill>
              <a:latin typeface="Oswald Light"/>
              <a:ea typeface="Oswald Light"/>
              <a:cs typeface="Oswald Light"/>
              <a:sym typeface="Oswald Light"/>
            </a:endParaRPr>
          </a:p>
          <a:p>
            <a:pPr indent="0" lvl="0" marL="114300" rtl="0" algn="l">
              <a:lnSpc>
                <a:spcPct val="115000"/>
              </a:lnSpc>
              <a:spcBef>
                <a:spcPts val="0"/>
              </a:spcBef>
              <a:spcAft>
                <a:spcPts val="0"/>
              </a:spcAft>
              <a:buNone/>
            </a:pPr>
            <a:r>
              <a:rPr lang="en-US" sz="2200">
                <a:solidFill>
                  <a:schemeClr val="dk2"/>
                </a:solidFill>
                <a:latin typeface="Oswald Light"/>
                <a:ea typeface="Oswald Light"/>
                <a:cs typeface="Oswald Light"/>
                <a:sym typeface="Oswald Light"/>
              </a:rPr>
              <a:t>Important</a:t>
            </a:r>
            <a:endParaRPr/>
          </a:p>
        </p:txBody>
      </p:sp>
      <p:sp>
        <p:nvSpPr>
          <p:cNvPr id="300" name="Google Shape;300;p50"/>
          <p:cNvSpPr txBox="1"/>
          <p:nvPr/>
        </p:nvSpPr>
        <p:spPr>
          <a:xfrm>
            <a:off x="7757350" y="3069675"/>
            <a:ext cx="3000000" cy="912600"/>
          </a:xfrm>
          <a:prstGeom prst="rect">
            <a:avLst/>
          </a:prstGeom>
          <a:noFill/>
          <a:ln>
            <a:noFill/>
          </a:ln>
        </p:spPr>
        <p:txBody>
          <a:bodyPr anchorCtr="0" anchor="t" bIns="91425" lIns="91425" spcFirstLastPara="1" rIns="91425" wrap="square" tIns="91425">
            <a:spAutoFit/>
          </a:bodyPr>
          <a:lstStyle/>
          <a:p>
            <a:pPr indent="0" lvl="0" marL="114300" rtl="0" algn="l">
              <a:lnSpc>
                <a:spcPct val="115000"/>
              </a:lnSpc>
              <a:spcBef>
                <a:spcPts val="0"/>
              </a:spcBef>
              <a:spcAft>
                <a:spcPts val="0"/>
              </a:spcAft>
              <a:buNone/>
            </a:pPr>
            <a:r>
              <a:rPr lang="en-US" sz="2200">
                <a:solidFill>
                  <a:schemeClr val="dk2"/>
                </a:solidFill>
                <a:latin typeface="Oswald Light"/>
                <a:ea typeface="Oswald Light"/>
                <a:cs typeface="Oswald Light"/>
                <a:sym typeface="Oswald Light"/>
              </a:rPr>
              <a:t>Not Very </a:t>
            </a:r>
            <a:endParaRPr sz="2200">
              <a:solidFill>
                <a:schemeClr val="dk2"/>
              </a:solidFill>
              <a:latin typeface="Oswald Light"/>
              <a:ea typeface="Oswald Light"/>
              <a:cs typeface="Oswald Light"/>
              <a:sym typeface="Oswald Light"/>
            </a:endParaRPr>
          </a:p>
          <a:p>
            <a:pPr indent="0" lvl="0" marL="114300" rtl="0" algn="l">
              <a:lnSpc>
                <a:spcPct val="115000"/>
              </a:lnSpc>
              <a:spcBef>
                <a:spcPts val="0"/>
              </a:spcBef>
              <a:spcAft>
                <a:spcPts val="0"/>
              </a:spcAft>
              <a:buNone/>
            </a:pPr>
            <a:r>
              <a:rPr lang="en-US" sz="2200">
                <a:solidFill>
                  <a:schemeClr val="dk2"/>
                </a:solidFill>
                <a:latin typeface="Oswald Light"/>
                <a:ea typeface="Oswald Light"/>
                <a:cs typeface="Oswald Light"/>
                <a:sym typeface="Oswald Light"/>
              </a:rPr>
              <a:t>Important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51"/>
          <p:cNvSpPr txBox="1"/>
          <p:nvPr>
            <p:ph idx="1" type="body"/>
          </p:nvPr>
        </p:nvSpPr>
        <p:spPr>
          <a:xfrm>
            <a:off x="196200" y="911001"/>
            <a:ext cx="5760300" cy="3035400"/>
          </a:xfrm>
          <a:prstGeom prst="rect">
            <a:avLst/>
          </a:prstGeom>
          <a:noFill/>
          <a:ln>
            <a:noFill/>
          </a:ln>
        </p:spPr>
        <p:txBody>
          <a:bodyPr anchorCtr="0" anchor="t" bIns="91425" lIns="91425" spcFirstLastPara="1" rIns="91425" wrap="square" tIns="91425">
            <a:noAutofit/>
          </a:bodyPr>
          <a:lstStyle/>
          <a:p>
            <a:pPr indent="0" lvl="0" marL="114300" marR="0" rtl="0" algn="l">
              <a:lnSpc>
                <a:spcPct val="115000"/>
              </a:lnSpc>
              <a:spcBef>
                <a:spcPts val="0"/>
              </a:spcBef>
              <a:spcAft>
                <a:spcPts val="0"/>
              </a:spcAft>
              <a:buSzPts val="1800"/>
              <a:buNone/>
            </a:pPr>
            <a:r>
              <a:rPr lang="en-US" sz="5000">
                <a:latin typeface="Oswald Light"/>
                <a:ea typeface="Oswald Light"/>
                <a:cs typeface="Oswald Light"/>
                <a:sym typeface="Oswald Light"/>
              </a:rPr>
              <a:t>What makes your relationships with others healthy or unhealthy?</a:t>
            </a:r>
            <a:endParaRPr sz="5000">
              <a:latin typeface="Oswald Light"/>
              <a:ea typeface="Oswald Light"/>
              <a:cs typeface="Oswald Light"/>
              <a:sym typeface="Oswald Light"/>
            </a:endParaRPr>
          </a:p>
          <a:p>
            <a:pPr indent="0" lvl="0" marL="114300" marR="0" rtl="0" algn="l">
              <a:lnSpc>
                <a:spcPct val="115000"/>
              </a:lnSpc>
              <a:spcBef>
                <a:spcPts val="0"/>
              </a:spcBef>
              <a:spcAft>
                <a:spcPts val="0"/>
              </a:spcAft>
              <a:buSzPts val="1800"/>
              <a:buNone/>
            </a:pPr>
            <a:r>
              <a:t/>
            </a:r>
            <a:endParaRPr sz="3800">
              <a:latin typeface="Oswald Light"/>
              <a:ea typeface="Oswald Light"/>
              <a:cs typeface="Oswald Light"/>
              <a:sym typeface="Oswald Light"/>
            </a:endParaRPr>
          </a:p>
          <a:p>
            <a:pPr indent="0" lvl="0" marL="114300" marR="0" rtl="0" algn="l">
              <a:lnSpc>
                <a:spcPct val="115000"/>
              </a:lnSpc>
              <a:spcBef>
                <a:spcPts val="0"/>
              </a:spcBef>
              <a:spcAft>
                <a:spcPts val="0"/>
              </a:spcAft>
              <a:buSzPts val="1800"/>
              <a:buNone/>
            </a:pPr>
            <a:r>
              <a:t/>
            </a:r>
            <a:endParaRPr sz="3800"/>
          </a:p>
        </p:txBody>
      </p:sp>
      <p:pic>
        <p:nvPicPr>
          <p:cNvPr descr="couple leaning on wall" id="306" name="Google Shape;306;p51"/>
          <p:cNvPicPr preferRelativeResize="0"/>
          <p:nvPr/>
        </p:nvPicPr>
        <p:blipFill rotWithShape="1">
          <a:blip r:embed="rId3">
            <a:alphaModFix/>
          </a:blip>
          <a:srcRect b="0" l="0" r="0" t="0"/>
          <a:stretch/>
        </p:blipFill>
        <p:spPr>
          <a:xfrm>
            <a:off x="6365422" y="725002"/>
            <a:ext cx="2466885" cy="3693488"/>
          </a:xfrm>
          <a:prstGeom prst="rect">
            <a:avLst/>
          </a:prstGeom>
          <a:noFill/>
          <a:ln>
            <a:noFill/>
          </a:ln>
        </p:spPr>
      </p:pic>
      <p:sp>
        <p:nvSpPr>
          <p:cNvPr id="307" name="Google Shape;307;p51"/>
          <p:cNvSpPr txBox="1"/>
          <p:nvPr/>
        </p:nvSpPr>
        <p:spPr>
          <a:xfrm>
            <a:off x="311700" y="150174"/>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en-US" sz="3300">
                <a:solidFill>
                  <a:srgbClr val="387966"/>
                </a:solidFill>
                <a:latin typeface="Oswald"/>
                <a:ea typeface="Oswald"/>
                <a:cs typeface="Oswald"/>
                <a:sym typeface="Oswald"/>
              </a:rPr>
              <a:t>Can you answer this question now?</a:t>
            </a:r>
            <a:endParaRPr b="0" i="0" sz="2800" u="none" cap="none" strike="noStrike">
              <a:solidFill>
                <a:schemeClr val="dk1"/>
              </a:solidFill>
              <a:latin typeface="Oswald"/>
              <a:ea typeface="Oswald"/>
              <a:cs typeface="Oswald"/>
              <a:sym typeface="Oswa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52"/>
          <p:cNvSpPr txBox="1"/>
          <p:nvPr>
            <p:ph type="title"/>
          </p:nvPr>
        </p:nvSpPr>
        <p:spPr>
          <a:xfrm>
            <a:off x="80694" y="50126"/>
            <a:ext cx="8520600" cy="6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2800"/>
              <a:buNone/>
            </a:pPr>
            <a:r>
              <a:rPr b="1" lang="en-US" sz="3300">
                <a:solidFill>
                  <a:srgbClr val="387966"/>
                </a:solidFill>
              </a:rPr>
              <a:t>Based on what we just learned </a:t>
            </a:r>
            <a:endParaRPr b="1">
              <a:solidFill>
                <a:srgbClr val="387966"/>
              </a:solidFill>
            </a:endParaRPr>
          </a:p>
        </p:txBody>
      </p:sp>
      <p:sp>
        <p:nvSpPr>
          <p:cNvPr id="313" name="Google Shape;313;p52"/>
          <p:cNvSpPr txBox="1"/>
          <p:nvPr>
            <p:ph idx="1" type="body"/>
          </p:nvPr>
        </p:nvSpPr>
        <p:spPr>
          <a:xfrm>
            <a:off x="-43850" y="597900"/>
            <a:ext cx="9144000" cy="3947700"/>
          </a:xfrm>
          <a:prstGeom prst="rect">
            <a:avLst/>
          </a:prstGeom>
          <a:noFill/>
          <a:ln>
            <a:noFill/>
          </a:ln>
        </p:spPr>
        <p:txBody>
          <a:bodyPr anchorCtr="0" anchor="t" bIns="91425" lIns="91425" spcFirstLastPara="1" rIns="91425" wrap="square" tIns="91425">
            <a:noAutofit/>
          </a:bodyPr>
          <a:lstStyle/>
          <a:p>
            <a:pPr indent="0" lvl="0" marL="114300" rtl="0" algn="ctr">
              <a:lnSpc>
                <a:spcPct val="115000"/>
              </a:lnSpc>
              <a:spcBef>
                <a:spcPts val="0"/>
              </a:spcBef>
              <a:spcAft>
                <a:spcPts val="0"/>
              </a:spcAft>
              <a:buSzPts val="1800"/>
              <a:buNone/>
            </a:pPr>
            <a:r>
              <a:rPr lang="en-US" sz="2300">
                <a:latin typeface="Oswald Light"/>
                <a:ea typeface="Oswald Light"/>
                <a:cs typeface="Oswald Light"/>
                <a:sym typeface="Oswald Light"/>
              </a:rPr>
              <a:t>Place your past, present, or idealized relationships on a </a:t>
            </a:r>
            <a:r>
              <a:rPr i="1" lang="en-US" sz="2300">
                <a:latin typeface="Oswald Light"/>
                <a:ea typeface="Oswald Light"/>
                <a:cs typeface="Oswald Light"/>
                <a:sym typeface="Oswald Light"/>
              </a:rPr>
              <a:t>very healthy </a:t>
            </a:r>
            <a:r>
              <a:rPr lang="en-US" sz="2300">
                <a:latin typeface="Oswald Light"/>
                <a:ea typeface="Oswald Light"/>
                <a:cs typeface="Oswald Light"/>
                <a:sym typeface="Oswald Light"/>
              </a:rPr>
              <a:t> to </a:t>
            </a:r>
            <a:r>
              <a:rPr i="1" lang="en-US" sz="2300">
                <a:latin typeface="Oswald Light"/>
                <a:ea typeface="Oswald Light"/>
                <a:cs typeface="Oswald Light"/>
                <a:sym typeface="Oswald Light"/>
              </a:rPr>
              <a:t>not very healthy </a:t>
            </a:r>
            <a:r>
              <a:rPr lang="en-US" sz="2300">
                <a:latin typeface="Oswald Light"/>
                <a:ea typeface="Oswald Light"/>
                <a:cs typeface="Oswald Light"/>
                <a:sym typeface="Oswald Light"/>
              </a:rPr>
              <a:t>continuum.</a:t>
            </a:r>
            <a:endParaRPr sz="2500">
              <a:latin typeface="Oswald Light"/>
              <a:ea typeface="Oswald Light"/>
              <a:cs typeface="Oswald Light"/>
              <a:sym typeface="Oswald Light"/>
            </a:endParaRPr>
          </a:p>
          <a:p>
            <a:pPr indent="0" lvl="0" marL="114300" rtl="0" algn="ctr">
              <a:lnSpc>
                <a:spcPct val="115000"/>
              </a:lnSpc>
              <a:spcBef>
                <a:spcPts val="0"/>
              </a:spcBef>
              <a:spcAft>
                <a:spcPts val="0"/>
              </a:spcAft>
              <a:buSzPts val="1800"/>
              <a:buNone/>
            </a:pPr>
            <a:r>
              <a:t/>
            </a:r>
            <a:endParaRPr>
              <a:latin typeface="Oswald Light"/>
              <a:ea typeface="Oswald Light"/>
              <a:cs typeface="Oswald Light"/>
              <a:sym typeface="Oswald Light"/>
            </a:endParaRPr>
          </a:p>
          <a:p>
            <a:pPr indent="0" lvl="0" marL="114300" marR="0" rtl="0" algn="l">
              <a:lnSpc>
                <a:spcPct val="115000"/>
              </a:lnSpc>
              <a:spcBef>
                <a:spcPts val="0"/>
              </a:spcBef>
              <a:spcAft>
                <a:spcPts val="0"/>
              </a:spcAft>
              <a:buNone/>
            </a:pPr>
            <a:r>
              <a:rPr lang="en-US">
                <a:latin typeface="Oswald Light"/>
                <a:ea typeface="Oswald Light"/>
                <a:cs typeface="Oswald Light"/>
                <a:sym typeface="Oswald Light"/>
              </a:rPr>
              <a:t>      	</a:t>
            </a:r>
            <a:r>
              <a:rPr lang="en-US" sz="1600">
                <a:latin typeface="Oswald Light"/>
                <a:ea typeface="Oswald Light"/>
                <a:cs typeface="Oswald Light"/>
                <a:sym typeface="Oswald Light"/>
              </a:rPr>
              <a:t>				                  </a:t>
            </a:r>
            <a:endParaRPr>
              <a:latin typeface="Oswald Light"/>
              <a:ea typeface="Oswald Light"/>
              <a:cs typeface="Oswald Light"/>
              <a:sym typeface="Oswald Light"/>
            </a:endParaRPr>
          </a:p>
          <a:p>
            <a:pPr indent="0" lvl="0" marL="114300" rtl="0" algn="l">
              <a:lnSpc>
                <a:spcPct val="115000"/>
              </a:lnSpc>
              <a:spcBef>
                <a:spcPts val="0"/>
              </a:spcBef>
              <a:spcAft>
                <a:spcPts val="0"/>
              </a:spcAft>
              <a:buSzPts val="1800"/>
              <a:buNone/>
            </a:pPr>
            <a:r>
              <a:t/>
            </a:r>
            <a:endParaRPr sz="1600"/>
          </a:p>
          <a:p>
            <a:pPr indent="0" lvl="0" marL="114300" rtl="0" algn="l">
              <a:lnSpc>
                <a:spcPct val="115000"/>
              </a:lnSpc>
              <a:spcBef>
                <a:spcPts val="0"/>
              </a:spcBef>
              <a:spcAft>
                <a:spcPts val="0"/>
              </a:spcAft>
              <a:buSzPts val="1800"/>
              <a:buNone/>
            </a:pPr>
            <a:r>
              <a:t/>
            </a:r>
            <a:endParaRPr sz="600"/>
          </a:p>
          <a:p>
            <a:pPr indent="0" lvl="0" marL="114300" rtl="0" algn="ctr">
              <a:lnSpc>
                <a:spcPct val="115000"/>
              </a:lnSpc>
              <a:spcBef>
                <a:spcPts val="0"/>
              </a:spcBef>
              <a:spcAft>
                <a:spcPts val="0"/>
              </a:spcAft>
              <a:buSzPts val="1800"/>
              <a:buNone/>
            </a:pPr>
            <a:r>
              <a:rPr lang="en-US" sz="2400">
                <a:latin typeface="Oswald Light"/>
                <a:ea typeface="Oswald Light"/>
                <a:cs typeface="Oswald Light"/>
                <a:sym typeface="Oswald Light"/>
              </a:rPr>
              <a:t>Justify your placement of these relationships using the criteria for healthy relationships. </a:t>
            </a:r>
            <a:endParaRPr sz="2600">
              <a:latin typeface="Oswald Light"/>
              <a:ea typeface="Oswald Light"/>
              <a:cs typeface="Oswald Light"/>
              <a:sym typeface="Oswald Light"/>
            </a:endParaRPr>
          </a:p>
          <a:p>
            <a:pPr indent="0" lvl="0" marL="114300" rtl="0" algn="ctr">
              <a:lnSpc>
                <a:spcPct val="115000"/>
              </a:lnSpc>
              <a:spcBef>
                <a:spcPts val="0"/>
              </a:spcBef>
              <a:spcAft>
                <a:spcPts val="0"/>
              </a:spcAft>
              <a:buSzPts val="1800"/>
              <a:buNone/>
            </a:pPr>
            <a:r>
              <a:rPr lang="en-US" sz="2400">
                <a:latin typeface="Oswald Light"/>
                <a:ea typeface="Oswald Light"/>
                <a:cs typeface="Oswald Light"/>
                <a:sym typeface="Oswald Light"/>
              </a:rPr>
              <a:t>Identify any patterns you see in your unhealthy relationships and use them to consider how you might make better decisions about your relationships in the future.  </a:t>
            </a:r>
            <a:endParaRPr sz="2600">
              <a:latin typeface="Oswald Light"/>
              <a:ea typeface="Oswald Light"/>
              <a:cs typeface="Oswald Light"/>
              <a:sym typeface="Oswald Light"/>
            </a:endParaRPr>
          </a:p>
        </p:txBody>
      </p:sp>
      <p:sp>
        <p:nvSpPr>
          <p:cNvPr id="314" name="Google Shape;314;p52"/>
          <p:cNvSpPr/>
          <p:nvPr/>
        </p:nvSpPr>
        <p:spPr>
          <a:xfrm>
            <a:off x="1101556" y="1522450"/>
            <a:ext cx="6853200" cy="404400"/>
          </a:xfrm>
          <a:prstGeom prst="leftRightArrow">
            <a:avLst>
              <a:gd fmla="val 50000" name="adj1"/>
              <a:gd fmla="val 50000" name="adj2"/>
            </a:avLst>
          </a:prstGeom>
          <a:solidFill>
            <a:srgbClr val="FA12D9"/>
          </a:solidFill>
          <a:ln cap="flat" cmpd="sng" w="25400">
            <a:solidFill>
              <a:srgbClr val="FA12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5" name="Google Shape;315;p52"/>
          <p:cNvSpPr txBox="1"/>
          <p:nvPr/>
        </p:nvSpPr>
        <p:spPr>
          <a:xfrm>
            <a:off x="7217425" y="1913100"/>
            <a:ext cx="3000000" cy="554100"/>
          </a:xfrm>
          <a:prstGeom prst="rect">
            <a:avLst/>
          </a:prstGeom>
          <a:noFill/>
          <a:ln>
            <a:noFill/>
          </a:ln>
        </p:spPr>
        <p:txBody>
          <a:bodyPr anchorCtr="0" anchor="t" bIns="91425" lIns="91425" spcFirstLastPara="1" rIns="91425" wrap="square" tIns="91425">
            <a:spAutoFit/>
          </a:bodyPr>
          <a:lstStyle/>
          <a:p>
            <a:pPr indent="0" lvl="0" marL="114300" rtl="0" algn="l">
              <a:lnSpc>
                <a:spcPct val="115000"/>
              </a:lnSpc>
              <a:spcBef>
                <a:spcPts val="0"/>
              </a:spcBef>
              <a:spcAft>
                <a:spcPts val="0"/>
              </a:spcAft>
              <a:buNone/>
            </a:pPr>
            <a:r>
              <a:rPr lang="en-US" sz="2400">
                <a:solidFill>
                  <a:schemeClr val="dk2"/>
                </a:solidFill>
                <a:latin typeface="Oswald Light"/>
                <a:ea typeface="Oswald Light"/>
                <a:cs typeface="Oswald Light"/>
                <a:sym typeface="Oswald Light"/>
              </a:rPr>
              <a:t>Not healthy </a:t>
            </a:r>
            <a:endParaRPr sz="2400">
              <a:latin typeface="Oswald Light"/>
              <a:ea typeface="Oswald Light"/>
              <a:cs typeface="Oswald Light"/>
              <a:sym typeface="Oswald Light"/>
            </a:endParaRPr>
          </a:p>
        </p:txBody>
      </p:sp>
      <p:sp>
        <p:nvSpPr>
          <p:cNvPr id="316" name="Google Shape;316;p52"/>
          <p:cNvSpPr txBox="1"/>
          <p:nvPr/>
        </p:nvSpPr>
        <p:spPr>
          <a:xfrm>
            <a:off x="312100" y="1990500"/>
            <a:ext cx="3000000" cy="554100"/>
          </a:xfrm>
          <a:prstGeom prst="rect">
            <a:avLst/>
          </a:prstGeom>
          <a:noFill/>
          <a:ln>
            <a:noFill/>
          </a:ln>
        </p:spPr>
        <p:txBody>
          <a:bodyPr anchorCtr="0" anchor="t" bIns="91425" lIns="91425" spcFirstLastPara="1" rIns="91425" wrap="square" tIns="91425">
            <a:spAutoFit/>
          </a:bodyPr>
          <a:lstStyle/>
          <a:p>
            <a:pPr indent="0" lvl="0" marL="114300" rtl="0" algn="l">
              <a:lnSpc>
                <a:spcPct val="115000"/>
              </a:lnSpc>
              <a:spcBef>
                <a:spcPts val="0"/>
              </a:spcBef>
              <a:spcAft>
                <a:spcPts val="0"/>
              </a:spcAft>
              <a:buNone/>
            </a:pPr>
            <a:r>
              <a:rPr lang="en-US" sz="2400">
                <a:solidFill>
                  <a:schemeClr val="dk2"/>
                </a:solidFill>
                <a:latin typeface="Oswald Light"/>
                <a:ea typeface="Oswald Light"/>
                <a:cs typeface="Oswald Light"/>
                <a:sym typeface="Oswald Light"/>
              </a:rPr>
              <a:t> Very healthy healthy	</a:t>
            </a:r>
            <a:endParaRPr sz="2400">
              <a:latin typeface="Oswald Light"/>
              <a:ea typeface="Oswald Light"/>
              <a:cs typeface="Oswald Light"/>
              <a:sym typeface="Oswald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3"/>
          <p:cNvSpPr/>
          <p:nvPr/>
        </p:nvSpPr>
        <p:spPr>
          <a:xfrm>
            <a:off x="0" y="152399"/>
            <a:ext cx="9144000" cy="5190000"/>
          </a:xfrm>
          <a:prstGeom prst="rect">
            <a:avLst/>
          </a:prstGeom>
          <a:solidFill>
            <a:srgbClr val="387966"/>
          </a:solidFill>
          <a:ln cap="flat" cmpd="sng" w="9525">
            <a:solidFill>
              <a:srgbClr val="3879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F3F3F3"/>
              </a:solidFill>
              <a:latin typeface="Arial"/>
              <a:ea typeface="Arial"/>
              <a:cs typeface="Arial"/>
              <a:sym typeface="Arial"/>
            </a:endParaRPr>
          </a:p>
        </p:txBody>
      </p:sp>
      <p:grpSp>
        <p:nvGrpSpPr>
          <p:cNvPr id="322" name="Google Shape;322;p53"/>
          <p:cNvGrpSpPr/>
          <p:nvPr/>
        </p:nvGrpSpPr>
        <p:grpSpPr>
          <a:xfrm>
            <a:off x="492602" y="3083850"/>
            <a:ext cx="3129797" cy="419400"/>
            <a:chOff x="216300" y="190401"/>
            <a:chExt cx="3129797" cy="419400"/>
          </a:xfrm>
        </p:grpSpPr>
        <p:pic>
          <p:nvPicPr>
            <p:cNvPr id="323" name="Google Shape;323;p53"/>
            <p:cNvPicPr preferRelativeResize="0"/>
            <p:nvPr/>
          </p:nvPicPr>
          <p:blipFill rotWithShape="1">
            <a:blip r:embed="rId3">
              <a:alphaModFix/>
            </a:blip>
            <a:srcRect b="0" l="0" r="0" t="0"/>
            <a:stretch/>
          </p:blipFill>
          <p:spPr>
            <a:xfrm>
              <a:off x="216300" y="220450"/>
              <a:ext cx="359300" cy="359300"/>
            </a:xfrm>
            <a:prstGeom prst="rect">
              <a:avLst/>
            </a:prstGeom>
            <a:noFill/>
            <a:ln>
              <a:noFill/>
            </a:ln>
          </p:spPr>
        </p:pic>
        <p:sp>
          <p:nvSpPr>
            <p:cNvPr id="324" name="Google Shape;324;p53"/>
            <p:cNvSpPr txBox="1"/>
            <p:nvPr/>
          </p:nvSpPr>
          <p:spPr>
            <a:xfrm>
              <a:off x="575597" y="190401"/>
              <a:ext cx="2770500" cy="41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3F3F3"/>
                </a:buClr>
                <a:buSzPts val="1400"/>
                <a:buFont typeface="Arial"/>
                <a:buNone/>
              </a:pPr>
              <a:r>
                <a:rPr b="0" i="0" lang="en-US" sz="1800" u="none" cap="none" strike="noStrike">
                  <a:solidFill>
                    <a:srgbClr val="F3F3F3"/>
                  </a:solidFill>
                  <a:latin typeface="Arial"/>
                  <a:ea typeface="Arial"/>
                  <a:cs typeface="Arial"/>
                  <a:sym typeface="Arial"/>
                </a:rPr>
                <a:t>@whiteribboncampaign</a:t>
              </a:r>
              <a:endParaRPr b="0" i="0" sz="1800" u="none" cap="none" strike="noStrike">
                <a:solidFill>
                  <a:srgbClr val="F3F3F3"/>
                </a:solidFill>
                <a:latin typeface="Arial"/>
                <a:ea typeface="Arial"/>
                <a:cs typeface="Arial"/>
                <a:sym typeface="Arial"/>
              </a:endParaRPr>
            </a:p>
          </p:txBody>
        </p:sp>
      </p:grpSp>
      <p:sp>
        <p:nvSpPr>
          <p:cNvPr id="325" name="Google Shape;325;p53"/>
          <p:cNvSpPr txBox="1"/>
          <p:nvPr/>
        </p:nvSpPr>
        <p:spPr>
          <a:xfrm>
            <a:off x="898829" y="3668200"/>
            <a:ext cx="2364000" cy="41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3F3F3"/>
              </a:buClr>
              <a:buSzPts val="1400"/>
              <a:buFont typeface="Arial"/>
              <a:buNone/>
            </a:pPr>
            <a:r>
              <a:rPr b="0" i="0" lang="en-US" sz="1800" u="none" cap="none" strike="noStrike">
                <a:solidFill>
                  <a:srgbClr val="F3F3F3"/>
                </a:solidFill>
                <a:latin typeface="Arial"/>
                <a:ea typeface="Arial"/>
                <a:cs typeface="Arial"/>
                <a:sym typeface="Arial"/>
              </a:rPr>
              <a:t>@whiteribbon</a:t>
            </a:r>
            <a:endParaRPr b="0" i="0" sz="1800" u="none" cap="none" strike="noStrike">
              <a:solidFill>
                <a:srgbClr val="F3F3F3"/>
              </a:solidFill>
              <a:latin typeface="Arial"/>
              <a:ea typeface="Arial"/>
              <a:cs typeface="Arial"/>
              <a:sym typeface="Arial"/>
            </a:endParaRPr>
          </a:p>
        </p:txBody>
      </p:sp>
      <p:sp>
        <p:nvSpPr>
          <p:cNvPr id="326" name="Google Shape;326;p53"/>
          <p:cNvSpPr txBox="1"/>
          <p:nvPr/>
        </p:nvSpPr>
        <p:spPr>
          <a:xfrm>
            <a:off x="898825" y="4252550"/>
            <a:ext cx="2770500" cy="41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3F3F3"/>
              </a:buClr>
              <a:buSzPts val="1400"/>
              <a:buFont typeface="Arial"/>
              <a:buNone/>
            </a:pPr>
            <a:r>
              <a:rPr b="0" i="0" lang="en-US" sz="1800" u="none" cap="none" strike="noStrike">
                <a:solidFill>
                  <a:srgbClr val="F3F3F3"/>
                </a:solidFill>
                <a:latin typeface="Arial"/>
                <a:ea typeface="Arial"/>
                <a:cs typeface="Arial"/>
                <a:sym typeface="Arial"/>
              </a:rPr>
              <a:t>@whiteribboncanada</a:t>
            </a:r>
            <a:endParaRPr b="0" i="0" sz="1800" u="none" cap="none" strike="noStrike">
              <a:solidFill>
                <a:srgbClr val="F3F3F3"/>
              </a:solidFill>
              <a:latin typeface="Arial"/>
              <a:ea typeface="Arial"/>
              <a:cs typeface="Arial"/>
              <a:sym typeface="Arial"/>
            </a:endParaRPr>
          </a:p>
        </p:txBody>
      </p:sp>
      <p:pic>
        <p:nvPicPr>
          <p:cNvPr id="327" name="Google Shape;327;p53"/>
          <p:cNvPicPr preferRelativeResize="0"/>
          <p:nvPr/>
        </p:nvPicPr>
        <p:blipFill rotWithShape="1">
          <a:blip r:embed="rId4">
            <a:alphaModFix/>
          </a:blip>
          <a:srcRect b="0" l="0" r="0" t="0"/>
          <a:stretch/>
        </p:blipFill>
        <p:spPr>
          <a:xfrm>
            <a:off x="435399" y="3623984"/>
            <a:ext cx="463431" cy="463431"/>
          </a:xfrm>
          <a:prstGeom prst="rect">
            <a:avLst/>
          </a:prstGeom>
          <a:noFill/>
          <a:ln>
            <a:noFill/>
          </a:ln>
        </p:spPr>
      </p:pic>
      <p:pic>
        <p:nvPicPr>
          <p:cNvPr id="328" name="Google Shape;328;p53"/>
          <p:cNvPicPr preferRelativeResize="0"/>
          <p:nvPr/>
        </p:nvPicPr>
        <p:blipFill rotWithShape="1">
          <a:blip r:embed="rId5">
            <a:alphaModFix/>
          </a:blip>
          <a:srcRect b="0" l="0" r="0" t="0"/>
          <a:stretch/>
        </p:blipFill>
        <p:spPr>
          <a:xfrm flipH="1">
            <a:off x="480893" y="4276260"/>
            <a:ext cx="372432" cy="371966"/>
          </a:xfrm>
          <a:prstGeom prst="rect">
            <a:avLst/>
          </a:prstGeom>
          <a:noFill/>
          <a:ln>
            <a:noFill/>
          </a:ln>
        </p:spPr>
      </p:pic>
      <p:pic>
        <p:nvPicPr>
          <p:cNvPr id="329" name="Google Shape;329;p53"/>
          <p:cNvPicPr preferRelativeResize="0"/>
          <p:nvPr/>
        </p:nvPicPr>
        <p:blipFill rotWithShape="1">
          <a:blip r:embed="rId6">
            <a:alphaModFix/>
          </a:blip>
          <a:srcRect b="0" l="0" r="0" t="0"/>
          <a:stretch/>
        </p:blipFill>
        <p:spPr>
          <a:xfrm>
            <a:off x="5810650" y="2163004"/>
            <a:ext cx="2770501" cy="2272297"/>
          </a:xfrm>
          <a:prstGeom prst="rect">
            <a:avLst/>
          </a:prstGeom>
          <a:noFill/>
          <a:ln>
            <a:noFill/>
          </a:ln>
        </p:spPr>
      </p:pic>
      <p:pic>
        <p:nvPicPr>
          <p:cNvPr id="330" name="Google Shape;330;p53"/>
          <p:cNvPicPr preferRelativeResize="0"/>
          <p:nvPr/>
        </p:nvPicPr>
        <p:blipFill rotWithShape="1">
          <a:blip r:embed="rId7">
            <a:alphaModFix/>
          </a:blip>
          <a:srcRect b="0" l="0" r="0" t="0"/>
          <a:stretch/>
        </p:blipFill>
        <p:spPr>
          <a:xfrm>
            <a:off x="480899" y="2560724"/>
            <a:ext cx="372426" cy="372426"/>
          </a:xfrm>
          <a:prstGeom prst="rect">
            <a:avLst/>
          </a:prstGeom>
          <a:noFill/>
          <a:ln>
            <a:noFill/>
          </a:ln>
        </p:spPr>
      </p:pic>
      <p:sp>
        <p:nvSpPr>
          <p:cNvPr id="331" name="Google Shape;331;p53"/>
          <p:cNvSpPr txBox="1"/>
          <p:nvPr/>
        </p:nvSpPr>
        <p:spPr>
          <a:xfrm>
            <a:off x="898824" y="2537700"/>
            <a:ext cx="2770500" cy="41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3F3F3"/>
              </a:buClr>
              <a:buSzPts val="1400"/>
              <a:buFont typeface="Arial"/>
              <a:buNone/>
            </a:pPr>
            <a:r>
              <a:rPr b="0" i="0" lang="en-US" sz="1800" u="none" cap="none" strike="noStrike">
                <a:solidFill>
                  <a:srgbClr val="F3F3F3"/>
                </a:solidFill>
                <a:latin typeface="Arial"/>
                <a:ea typeface="Arial"/>
                <a:cs typeface="Arial"/>
                <a:sym typeface="Arial"/>
              </a:rPr>
              <a:t>whiteribbon.ca</a:t>
            </a:r>
            <a:endParaRPr b="0" i="0" sz="1800" u="none" cap="none" strike="noStrike">
              <a:solidFill>
                <a:srgbClr val="F3F3F3"/>
              </a:solidFill>
              <a:latin typeface="Arial"/>
              <a:ea typeface="Arial"/>
              <a:cs typeface="Arial"/>
              <a:sym typeface="Arial"/>
            </a:endParaRPr>
          </a:p>
        </p:txBody>
      </p:sp>
      <p:sp>
        <p:nvSpPr>
          <p:cNvPr id="332" name="Google Shape;332;p53"/>
          <p:cNvSpPr txBox="1"/>
          <p:nvPr/>
        </p:nvSpPr>
        <p:spPr>
          <a:xfrm>
            <a:off x="317675" y="236650"/>
            <a:ext cx="8826300" cy="185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FFFFFF"/>
              </a:buClr>
              <a:buSzPts val="2200"/>
              <a:buFont typeface="Lora"/>
              <a:buNone/>
            </a:pPr>
            <a:r>
              <a:rPr i="0" lang="en-US" sz="2300" u="none" cap="none" strike="noStrike">
                <a:solidFill>
                  <a:srgbClr val="FFFFFF"/>
                </a:solidFill>
                <a:latin typeface="Oswald Light"/>
                <a:ea typeface="Oswald Light"/>
                <a:cs typeface="Oswald Light"/>
                <a:sym typeface="Oswald Light"/>
              </a:rPr>
              <a:t>I pledge never to commit, condone, or remain silent about</a:t>
            </a:r>
            <a:r>
              <a:rPr i="0" lang="en-US" sz="2300" u="none" cap="none" strike="noStrike">
                <a:solidFill>
                  <a:srgbClr val="FFFFFF"/>
                </a:solidFill>
                <a:latin typeface="Oswald Light"/>
                <a:ea typeface="Oswald Light"/>
                <a:cs typeface="Oswald Light"/>
                <a:sym typeface="Oswald Light"/>
              </a:rPr>
              <a:t> </a:t>
            </a:r>
            <a:r>
              <a:rPr lang="en-US" sz="2300">
                <a:solidFill>
                  <a:srgbClr val="FFFFFF"/>
                </a:solidFill>
                <a:latin typeface="Oswald Light"/>
                <a:ea typeface="Oswald Light"/>
                <a:cs typeface="Oswald Light"/>
                <a:sym typeface="Oswald Light"/>
              </a:rPr>
              <a:t>gender-based violence</a:t>
            </a:r>
            <a:endParaRPr i="0" sz="2300" u="none" cap="none" strike="noStrike">
              <a:solidFill>
                <a:srgbClr val="FFFFFF"/>
              </a:solidFill>
              <a:latin typeface="Oswald Light"/>
              <a:ea typeface="Oswald Light"/>
              <a:cs typeface="Oswald Light"/>
              <a:sym typeface="Oswald Light"/>
            </a:endParaRPr>
          </a:p>
          <a:p>
            <a:pPr indent="0" lvl="0" marL="0" marR="0" rtl="0" algn="l">
              <a:lnSpc>
                <a:spcPct val="100000"/>
              </a:lnSpc>
              <a:spcBef>
                <a:spcPts val="0"/>
              </a:spcBef>
              <a:spcAft>
                <a:spcPts val="0"/>
              </a:spcAft>
              <a:buClr>
                <a:srgbClr val="000000"/>
              </a:buClr>
              <a:buSzPts val="2200"/>
              <a:buFont typeface="Arial"/>
              <a:buNone/>
            </a:pPr>
            <a:r>
              <a:t/>
            </a:r>
            <a:endParaRPr i="0" sz="2300" u="none" cap="none" strike="noStrike">
              <a:solidFill>
                <a:srgbClr val="FFFFFF"/>
              </a:solidFill>
              <a:latin typeface="Oswald Light"/>
              <a:ea typeface="Oswald Light"/>
              <a:cs typeface="Oswald Light"/>
              <a:sym typeface="Oswald Light"/>
            </a:endParaRPr>
          </a:p>
          <a:p>
            <a:pPr indent="0" lvl="0" marL="0" marR="0" rtl="0" algn="l">
              <a:lnSpc>
                <a:spcPct val="115000"/>
              </a:lnSpc>
              <a:spcBef>
                <a:spcPts val="0"/>
              </a:spcBef>
              <a:spcAft>
                <a:spcPts val="0"/>
              </a:spcAft>
              <a:buClr>
                <a:srgbClr val="F3F3F3"/>
              </a:buClr>
              <a:buSzPts val="1800"/>
              <a:buFont typeface="Arial"/>
              <a:buNone/>
            </a:pPr>
            <a:r>
              <a:rPr i="0" lang="en-US" sz="1900" u="none" cap="none" strike="noStrike">
                <a:solidFill>
                  <a:srgbClr val="F3F3F3"/>
                </a:solidFill>
                <a:latin typeface="Oswald Light"/>
                <a:ea typeface="Oswald Light"/>
                <a:cs typeface="Oswald Light"/>
                <a:sym typeface="Oswald Light"/>
              </a:rPr>
              <a:t>Take the pledge online: </a:t>
            </a:r>
            <a:r>
              <a:rPr i="0" lang="en-US" sz="1900" u="sng" cap="none" strike="noStrike">
                <a:solidFill>
                  <a:srgbClr val="F3F3F3"/>
                </a:solidFill>
                <a:latin typeface="Oswald Light"/>
                <a:ea typeface="Oswald Light"/>
                <a:cs typeface="Oswald Light"/>
                <a:sym typeface="Oswald Light"/>
                <a:hlinkClick r:id="rId8">
                  <a:extLst>
                    <a:ext uri="{A12FA001-AC4F-418D-AE19-62706E023703}">
                      <ahyp:hlinkClr val="tx"/>
                    </a:ext>
                  </a:extLst>
                </a:hlinkClick>
              </a:rPr>
              <a:t>whiteribbon.ca/pledge</a:t>
            </a:r>
            <a:endParaRPr i="0" sz="1900" u="none" cap="none" strike="noStrike">
              <a:solidFill>
                <a:srgbClr val="F3F3F3"/>
              </a:solidFill>
              <a:latin typeface="Oswald Light"/>
              <a:ea typeface="Oswald Light"/>
              <a:cs typeface="Oswald Light"/>
              <a:sym typeface="Oswald Light"/>
            </a:endParaRPr>
          </a:p>
          <a:p>
            <a:pPr indent="0" lvl="0" marL="0" marR="0" rtl="0" algn="l">
              <a:lnSpc>
                <a:spcPct val="115000"/>
              </a:lnSpc>
              <a:spcBef>
                <a:spcPts val="0"/>
              </a:spcBef>
              <a:spcAft>
                <a:spcPts val="0"/>
              </a:spcAft>
              <a:buClr>
                <a:srgbClr val="000000"/>
              </a:buClr>
              <a:buSzPts val="1800"/>
              <a:buFont typeface="Arial"/>
              <a:buNone/>
            </a:pPr>
            <a:r>
              <a:t/>
            </a:r>
            <a:endParaRPr i="0" sz="1900" u="none" cap="none" strike="noStrike">
              <a:solidFill>
                <a:srgbClr val="F3F3F3"/>
              </a:solidFill>
              <a:latin typeface="Oswald Light"/>
              <a:ea typeface="Oswald Light"/>
              <a:cs typeface="Oswald Light"/>
              <a:sym typeface="Oswald Light"/>
            </a:endParaRPr>
          </a:p>
          <a:p>
            <a:pPr indent="0" lvl="0" marL="0" marR="0" rtl="0" algn="l">
              <a:lnSpc>
                <a:spcPct val="115000"/>
              </a:lnSpc>
              <a:spcBef>
                <a:spcPts val="0"/>
              </a:spcBef>
              <a:spcAft>
                <a:spcPts val="0"/>
              </a:spcAft>
              <a:buClr>
                <a:srgbClr val="F3F3F3"/>
              </a:buClr>
              <a:buSzPts val="1800"/>
              <a:buFont typeface="Arial"/>
              <a:buNone/>
            </a:pPr>
            <a:r>
              <a:rPr i="0" lang="en-US" sz="1900" u="none" cap="none" strike="noStrike">
                <a:solidFill>
                  <a:srgbClr val="F3F3F3"/>
                </a:solidFill>
                <a:latin typeface="Oswald Light"/>
                <a:ea typeface="Oswald Light"/>
                <a:cs typeface="Oswald Light"/>
                <a:sym typeface="Oswald Light"/>
              </a:rPr>
              <a:t>Learn more about White Ribbon at:</a:t>
            </a:r>
            <a:endParaRPr i="0" sz="1900" u="none" cap="none" strike="noStrike">
              <a:solidFill>
                <a:srgbClr val="F3F3F3"/>
              </a:solidFill>
              <a:latin typeface="Oswald Light"/>
              <a:ea typeface="Oswald Light"/>
              <a:cs typeface="Oswald Light"/>
              <a:sym typeface="Oswald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7"/>
          <p:cNvSpPr txBox="1"/>
          <p:nvPr/>
        </p:nvSpPr>
        <p:spPr>
          <a:xfrm>
            <a:off x="160363" y="721249"/>
            <a:ext cx="5529000" cy="2062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387966"/>
                </a:solidFill>
                <a:latin typeface="Oswald"/>
                <a:ea typeface="Oswald"/>
                <a:cs typeface="Oswald"/>
                <a:sym typeface="Oswald"/>
              </a:rPr>
              <a:t>Content Warning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387966"/>
                </a:solidFill>
                <a:latin typeface="Oswald"/>
                <a:ea typeface="Oswald"/>
                <a:cs typeface="Oswald"/>
                <a:sym typeface="Oswald"/>
              </a:rPr>
              <a:t>and Support</a:t>
            </a:r>
            <a:endParaRPr b="1" i="0" sz="3200" u="none" cap="none" strike="noStrike">
              <a:solidFill>
                <a:srgbClr val="387966"/>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387966"/>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387966"/>
              </a:solidFill>
              <a:latin typeface="Oswald"/>
              <a:ea typeface="Oswald"/>
              <a:cs typeface="Oswald"/>
              <a:sym typeface="Oswald"/>
            </a:endParaRPr>
          </a:p>
        </p:txBody>
      </p:sp>
      <p:sp>
        <p:nvSpPr>
          <p:cNvPr id="201" name="Google Shape;201;p37"/>
          <p:cNvSpPr txBox="1"/>
          <p:nvPr/>
        </p:nvSpPr>
        <p:spPr>
          <a:xfrm>
            <a:off x="160375" y="2228300"/>
            <a:ext cx="3000000" cy="985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US" sz="2600" u="none" cap="none" strike="noStrike">
                <a:solidFill>
                  <a:srgbClr val="387966"/>
                </a:solidFill>
                <a:latin typeface="Oswald"/>
                <a:ea typeface="Oswald"/>
                <a:cs typeface="Oswald"/>
                <a:sym typeface="Oswald"/>
              </a:rPr>
              <a:t>Let’s create a class agreement!</a:t>
            </a:r>
            <a:endParaRPr b="0" i="0" sz="800" u="none" cap="none" strike="noStrike">
              <a:solidFill>
                <a:srgbClr val="000000"/>
              </a:solidFill>
              <a:latin typeface="Arial"/>
              <a:ea typeface="Arial"/>
              <a:cs typeface="Arial"/>
              <a:sym typeface="Arial"/>
            </a:endParaRPr>
          </a:p>
        </p:txBody>
      </p:sp>
      <p:sp>
        <p:nvSpPr>
          <p:cNvPr id="202" name="Google Shape;202;p37"/>
          <p:cNvSpPr/>
          <p:nvPr/>
        </p:nvSpPr>
        <p:spPr>
          <a:xfrm>
            <a:off x="3229950" y="137250"/>
            <a:ext cx="5816400" cy="4169100"/>
          </a:xfrm>
          <a:prstGeom prst="rect">
            <a:avLst/>
          </a:prstGeom>
          <a:noFill/>
          <a:ln cap="flat" cmpd="sng" w="25400">
            <a:solidFill>
              <a:srgbClr val="FA12D9"/>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FA12D9"/>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37"/>
          <p:cNvSpPr txBox="1"/>
          <p:nvPr/>
        </p:nvSpPr>
        <p:spPr>
          <a:xfrm>
            <a:off x="3329625" y="206825"/>
            <a:ext cx="5635500" cy="4776600"/>
          </a:xfrm>
          <a:prstGeom prst="rect">
            <a:avLst/>
          </a:prstGeom>
          <a:noFill/>
          <a:ln>
            <a:noFill/>
          </a:ln>
        </p:spPr>
        <p:txBody>
          <a:bodyPr anchorCtr="0" anchor="t" bIns="45675" lIns="45675" spcFirstLastPara="1" rIns="45675" wrap="square" tIns="45675">
            <a:spAutoFit/>
          </a:bodyPr>
          <a:lstStyle/>
          <a:p>
            <a:pPr indent="0" lvl="1" marL="0" marR="0" rtl="0" algn="l">
              <a:lnSpc>
                <a:spcPct val="100000"/>
              </a:lnSpc>
              <a:spcBef>
                <a:spcPts val="0"/>
              </a:spcBef>
              <a:spcAft>
                <a:spcPts val="0"/>
              </a:spcAft>
              <a:buClr>
                <a:srgbClr val="387966"/>
              </a:buClr>
              <a:buSzPts val="2400"/>
              <a:buFont typeface="Oswald"/>
              <a:buNone/>
            </a:pPr>
            <a:r>
              <a:rPr b="0" i="0" lang="en-US" sz="2400" u="none" cap="none" strike="noStrike">
                <a:solidFill>
                  <a:srgbClr val="387966"/>
                </a:solidFill>
                <a:latin typeface="Oswald"/>
                <a:ea typeface="Oswald"/>
                <a:cs typeface="Oswald"/>
                <a:sym typeface="Oswald"/>
              </a:rPr>
              <a:t>In-school resources:</a:t>
            </a:r>
            <a:endParaRPr b="0" i="0" sz="1400" u="none" cap="none" strike="noStrike">
              <a:solidFill>
                <a:srgbClr val="000000"/>
              </a:solidFill>
              <a:latin typeface="Arial"/>
              <a:ea typeface="Arial"/>
              <a:cs typeface="Arial"/>
              <a:sym typeface="Arial"/>
            </a:endParaRPr>
          </a:p>
          <a:p>
            <a:pPr indent="457200" lvl="1" marL="0" marR="0" rtl="0" algn="l">
              <a:lnSpc>
                <a:spcPct val="100000"/>
              </a:lnSpc>
              <a:spcBef>
                <a:spcPts val="0"/>
              </a:spcBef>
              <a:spcAft>
                <a:spcPts val="0"/>
              </a:spcAft>
              <a:buClr>
                <a:srgbClr val="434343"/>
              </a:buClr>
              <a:buSzPts val="1400"/>
              <a:buFont typeface="Oswald"/>
              <a:buNone/>
            </a:pPr>
            <a:r>
              <a:t/>
            </a:r>
            <a:endParaRPr b="0" i="0" sz="1400" u="none" cap="none" strike="noStrike">
              <a:solidFill>
                <a:srgbClr val="000000"/>
              </a:solidFill>
              <a:latin typeface="Arial"/>
              <a:ea typeface="Arial"/>
              <a:cs typeface="Arial"/>
              <a:sym typeface="Arial"/>
            </a:endParaRPr>
          </a:p>
          <a:p>
            <a:pPr indent="457200" lvl="1" marL="0" marR="0" rtl="0" algn="l">
              <a:lnSpc>
                <a:spcPct val="100000"/>
              </a:lnSpc>
              <a:spcBef>
                <a:spcPts val="0"/>
              </a:spcBef>
              <a:spcAft>
                <a:spcPts val="0"/>
              </a:spcAft>
              <a:buClr>
                <a:srgbClr val="387966"/>
              </a:buClr>
              <a:buSzPts val="1400"/>
              <a:buFont typeface="Oswald"/>
              <a:buNone/>
            </a:pPr>
            <a:r>
              <a:t/>
            </a:r>
            <a:endParaRPr b="0" i="0" sz="1400" u="none" cap="none" strike="noStrike">
              <a:solidFill>
                <a:srgbClr val="000000"/>
              </a:solidFill>
              <a:latin typeface="Arial"/>
              <a:ea typeface="Arial"/>
              <a:cs typeface="Arial"/>
              <a:sym typeface="Arial"/>
            </a:endParaRPr>
          </a:p>
          <a:p>
            <a:pPr indent="457200" lvl="1" marL="0" marR="0" rtl="0" algn="l">
              <a:lnSpc>
                <a:spcPct val="100000"/>
              </a:lnSpc>
              <a:spcBef>
                <a:spcPts val="0"/>
              </a:spcBef>
              <a:spcAft>
                <a:spcPts val="0"/>
              </a:spcAft>
              <a:buClr>
                <a:srgbClr val="387966"/>
              </a:buClr>
              <a:buSzPts val="1400"/>
              <a:buFont typeface="Oswald"/>
              <a:buNone/>
            </a:pPr>
            <a:r>
              <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0"/>
              </a:spcBef>
              <a:spcAft>
                <a:spcPts val="0"/>
              </a:spcAft>
              <a:buClr>
                <a:srgbClr val="387966"/>
              </a:buClr>
              <a:buSzPts val="2400"/>
              <a:buFont typeface="Oswald"/>
              <a:buNone/>
            </a:pPr>
            <a:r>
              <a:rPr b="0" i="0" lang="en-US" sz="2400" u="none" cap="none" strike="noStrike">
                <a:solidFill>
                  <a:srgbClr val="387966"/>
                </a:solidFill>
                <a:latin typeface="Oswald"/>
                <a:ea typeface="Oswald"/>
                <a:cs typeface="Oswald"/>
                <a:sym typeface="Oswald"/>
              </a:rPr>
              <a:t>Canada-Wide Resources:</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0"/>
              </a:spcBef>
              <a:spcAft>
                <a:spcPts val="0"/>
              </a:spcAft>
              <a:buClr>
                <a:srgbClr val="434343"/>
              </a:buClr>
              <a:buSzPts val="2400"/>
              <a:buFont typeface="Oswald"/>
              <a:buNone/>
            </a:pPr>
            <a:r>
              <a:rPr b="1" i="0" lang="en-US" sz="2400" u="none" cap="none" strike="noStrike">
                <a:solidFill>
                  <a:srgbClr val="434343"/>
                </a:solidFill>
                <a:latin typeface="Oswald"/>
                <a:ea typeface="Oswald"/>
                <a:cs typeface="Oswald"/>
                <a:sym typeface="Oswald"/>
              </a:rPr>
              <a:t>Canadian Human Trafficking Hotline </a:t>
            </a:r>
            <a:endParaRPr b="1" i="0" sz="1400" u="none" cap="none" strike="noStrike">
              <a:solidFill>
                <a:srgbClr val="000000"/>
              </a:solidFill>
            </a:endParaRPr>
          </a:p>
          <a:p>
            <a:pPr indent="0" lvl="1" marL="0" marR="0" rtl="0" algn="l">
              <a:lnSpc>
                <a:spcPct val="100000"/>
              </a:lnSpc>
              <a:spcBef>
                <a:spcPts val="0"/>
              </a:spcBef>
              <a:spcAft>
                <a:spcPts val="0"/>
              </a:spcAft>
              <a:buClr>
                <a:srgbClr val="0097A7"/>
              </a:buClr>
              <a:buSzPts val="2400"/>
              <a:buFont typeface="Oswald"/>
              <a:buNone/>
            </a:pPr>
            <a:r>
              <a:rPr b="0" i="0" lang="en-US" sz="2400" u="sng" cap="none" strike="noStrike">
                <a:solidFill>
                  <a:srgbClr val="0000FF"/>
                </a:solidFill>
                <a:latin typeface="Oswald"/>
                <a:ea typeface="Oswald"/>
                <a:cs typeface="Oswald"/>
                <a:sym typeface="Oswald"/>
                <a:hlinkClick r:id="rId3">
                  <a:extLst>
                    <a:ext uri="{A12FA001-AC4F-418D-AE19-62706E023703}">
                      <ahyp:hlinkClr val="tx"/>
                    </a:ext>
                  </a:extLst>
                </a:hlinkClick>
              </a:rPr>
              <a:t>canadianhumantraffickinghotline.ca</a:t>
            </a:r>
            <a:endParaRPr b="0" i="0" sz="1400" u="none" cap="none" strike="noStrike">
              <a:solidFill>
                <a:srgbClr val="0000FF"/>
              </a:solidFill>
              <a:latin typeface="Arial"/>
              <a:ea typeface="Arial"/>
              <a:cs typeface="Arial"/>
              <a:sym typeface="Arial"/>
            </a:endParaRPr>
          </a:p>
          <a:p>
            <a:pPr indent="0" lvl="1" marL="0" marR="0" rtl="0" algn="l">
              <a:lnSpc>
                <a:spcPct val="100000"/>
              </a:lnSpc>
              <a:spcBef>
                <a:spcPts val="0"/>
              </a:spcBef>
              <a:spcAft>
                <a:spcPts val="0"/>
              </a:spcAft>
              <a:buClr>
                <a:srgbClr val="434343"/>
              </a:buClr>
              <a:buSzPts val="2400"/>
              <a:buFont typeface="Oswald"/>
              <a:buNone/>
            </a:pPr>
            <a:r>
              <a:rPr b="0" i="0" lang="en-US" sz="2200" u="none" cap="none" strike="noStrike">
                <a:solidFill>
                  <a:srgbClr val="434343"/>
                </a:solidFill>
                <a:latin typeface="Oswald"/>
                <a:ea typeface="Oswald"/>
                <a:cs typeface="Oswald"/>
                <a:sym typeface="Oswald"/>
              </a:rPr>
              <a:t>ENG/FR</a:t>
            </a:r>
            <a:r>
              <a:rPr lang="en-US" sz="2200"/>
              <a:t> - </a:t>
            </a:r>
            <a:r>
              <a:rPr b="0" i="0" lang="en-US" sz="2200" u="none" cap="none" strike="noStrike">
                <a:solidFill>
                  <a:srgbClr val="434343"/>
                </a:solidFill>
                <a:latin typeface="Oswald"/>
                <a:ea typeface="Oswald"/>
                <a:cs typeface="Oswald"/>
                <a:sym typeface="Oswald"/>
              </a:rPr>
              <a:t>Online chat available</a:t>
            </a:r>
            <a:r>
              <a:rPr lang="en-US" sz="2200">
                <a:solidFill>
                  <a:srgbClr val="434343"/>
                </a:solidFill>
                <a:latin typeface="Oswald"/>
                <a:ea typeface="Oswald"/>
                <a:cs typeface="Oswald"/>
                <a:sym typeface="Oswald"/>
              </a:rPr>
              <a:t> </a:t>
            </a:r>
            <a:endParaRPr sz="2200">
              <a:solidFill>
                <a:srgbClr val="434343"/>
              </a:solidFill>
              <a:latin typeface="Oswald"/>
              <a:ea typeface="Oswald"/>
              <a:cs typeface="Oswald"/>
              <a:sym typeface="Oswald"/>
            </a:endParaRPr>
          </a:p>
          <a:p>
            <a:pPr indent="457200" lvl="1" marL="0" marR="0" rtl="0" algn="l">
              <a:lnSpc>
                <a:spcPct val="100000"/>
              </a:lnSpc>
              <a:spcBef>
                <a:spcPts val="0"/>
              </a:spcBef>
              <a:spcAft>
                <a:spcPts val="0"/>
              </a:spcAft>
              <a:buClr>
                <a:srgbClr val="434343"/>
              </a:buClr>
              <a:buSzPts val="2400"/>
              <a:buFont typeface="Oswald"/>
              <a:buNone/>
            </a:pPr>
            <a:r>
              <a:t/>
            </a:r>
            <a:endParaRPr sz="1100">
              <a:solidFill>
                <a:srgbClr val="434343"/>
              </a:solidFill>
              <a:latin typeface="Oswald"/>
              <a:ea typeface="Oswald"/>
              <a:cs typeface="Oswald"/>
              <a:sym typeface="Oswald"/>
            </a:endParaRPr>
          </a:p>
          <a:p>
            <a:pPr indent="0" lvl="1" marL="0" marR="0" rtl="0" algn="l">
              <a:lnSpc>
                <a:spcPct val="100000"/>
              </a:lnSpc>
              <a:spcBef>
                <a:spcPts val="0"/>
              </a:spcBef>
              <a:spcAft>
                <a:spcPts val="0"/>
              </a:spcAft>
              <a:buClr>
                <a:srgbClr val="434343"/>
              </a:buClr>
              <a:buSzPts val="2400"/>
              <a:buFont typeface="Oswald"/>
              <a:buNone/>
            </a:pPr>
            <a:r>
              <a:rPr b="1" lang="en-US" sz="2400">
                <a:solidFill>
                  <a:srgbClr val="434343"/>
                </a:solidFill>
                <a:latin typeface="Oswald"/>
                <a:ea typeface="Oswald"/>
                <a:cs typeface="Oswald"/>
                <a:sym typeface="Oswald"/>
              </a:rPr>
              <a:t>Hope for Wellness Helpline</a:t>
            </a:r>
            <a:endParaRPr b="1" sz="2400">
              <a:solidFill>
                <a:srgbClr val="434343"/>
              </a:solidFill>
              <a:latin typeface="Oswald"/>
              <a:ea typeface="Oswald"/>
              <a:cs typeface="Oswald"/>
              <a:sym typeface="Oswald"/>
            </a:endParaRPr>
          </a:p>
          <a:p>
            <a:pPr indent="0" lvl="1" marL="0" marR="0" rtl="0" algn="l">
              <a:lnSpc>
                <a:spcPct val="100000"/>
              </a:lnSpc>
              <a:spcBef>
                <a:spcPts val="0"/>
              </a:spcBef>
              <a:spcAft>
                <a:spcPts val="0"/>
              </a:spcAft>
              <a:buClr>
                <a:srgbClr val="434343"/>
              </a:buClr>
              <a:buSzPts val="2400"/>
              <a:buFont typeface="Oswald"/>
              <a:buNone/>
            </a:pPr>
            <a:r>
              <a:rPr lang="en-US" sz="2400" u="sng">
                <a:solidFill>
                  <a:srgbClr val="0000FF"/>
                </a:solidFill>
                <a:latin typeface="Oswald"/>
                <a:ea typeface="Oswald"/>
                <a:cs typeface="Oswald"/>
                <a:sym typeface="Oswald"/>
                <a:hlinkClick r:id="rId4">
                  <a:extLst>
                    <a:ext uri="{A12FA001-AC4F-418D-AE19-62706E023703}">
                      <ahyp:hlinkClr val="tx"/>
                    </a:ext>
                  </a:extLst>
                </a:hlinkClick>
              </a:rPr>
              <a:t>hopeforwellness.ca</a:t>
            </a:r>
            <a:r>
              <a:rPr lang="en-US" sz="2400" u="sng">
                <a:solidFill>
                  <a:srgbClr val="0000FF"/>
                </a:solidFill>
                <a:latin typeface="Oswald"/>
                <a:ea typeface="Oswald"/>
                <a:cs typeface="Oswald"/>
                <a:sym typeface="Oswald"/>
              </a:rPr>
              <a:t> </a:t>
            </a:r>
            <a:endParaRPr sz="2400" u="sng">
              <a:solidFill>
                <a:srgbClr val="0000FF"/>
              </a:solidFill>
              <a:latin typeface="Oswald"/>
              <a:ea typeface="Oswald"/>
              <a:cs typeface="Oswald"/>
              <a:sym typeface="Oswald"/>
            </a:endParaRPr>
          </a:p>
          <a:p>
            <a:pPr indent="0" lvl="1" marL="0" marR="0" rtl="0" algn="l">
              <a:lnSpc>
                <a:spcPct val="100000"/>
              </a:lnSpc>
              <a:spcBef>
                <a:spcPts val="0"/>
              </a:spcBef>
              <a:spcAft>
                <a:spcPts val="0"/>
              </a:spcAft>
              <a:buClr>
                <a:srgbClr val="434343"/>
              </a:buClr>
              <a:buSzPts val="2400"/>
              <a:buFont typeface="Oswald"/>
              <a:buNone/>
            </a:pPr>
            <a:r>
              <a:rPr lang="en-US" sz="2200">
                <a:solidFill>
                  <a:srgbClr val="434343"/>
                </a:solidFill>
                <a:latin typeface="Oswald"/>
                <a:ea typeface="Oswald"/>
                <a:cs typeface="Oswald"/>
                <a:sym typeface="Oswald"/>
              </a:rPr>
              <a:t>Offers immediate help to all Indigenous peoples across Canada. ENG/FR</a:t>
            </a:r>
            <a:r>
              <a:rPr lang="en-US" sz="2200">
                <a:solidFill>
                  <a:srgbClr val="000000"/>
                </a:solidFill>
              </a:rPr>
              <a:t> - </a:t>
            </a:r>
            <a:r>
              <a:rPr lang="en-US" sz="2200">
                <a:solidFill>
                  <a:srgbClr val="434343"/>
                </a:solidFill>
                <a:latin typeface="Oswald"/>
                <a:ea typeface="Oswald"/>
                <a:cs typeface="Oswald"/>
                <a:sym typeface="Oswald"/>
              </a:rPr>
              <a:t>Online chat available </a:t>
            </a:r>
            <a:endParaRPr sz="2400" u="sng">
              <a:solidFill>
                <a:srgbClr val="0000FF"/>
              </a:solidFill>
              <a:latin typeface="Oswald"/>
              <a:ea typeface="Oswald"/>
              <a:cs typeface="Oswald"/>
              <a:sym typeface="Oswald"/>
            </a:endParaRPr>
          </a:p>
          <a:p>
            <a:pPr indent="476250" lvl="1" marL="133350" marR="0" rtl="0" algn="l">
              <a:lnSpc>
                <a:spcPct val="100000"/>
              </a:lnSpc>
              <a:spcBef>
                <a:spcPts val="0"/>
              </a:spcBef>
              <a:spcAft>
                <a:spcPts val="0"/>
              </a:spcAft>
              <a:buClr>
                <a:srgbClr val="434343"/>
              </a:buClr>
              <a:buSzPts val="1400"/>
              <a:buFont typeface="Oswald"/>
              <a:buNone/>
            </a:pPr>
            <a:r>
              <a:t/>
            </a:r>
            <a:endParaRPr b="0" i="0" sz="1400" u="none" cap="none" strike="noStrike">
              <a:solidFill>
                <a:srgbClr val="000000"/>
              </a:solidFill>
              <a:latin typeface="Arial"/>
              <a:ea typeface="Arial"/>
              <a:cs typeface="Arial"/>
              <a:sym typeface="Arial"/>
            </a:endParaRPr>
          </a:p>
          <a:p>
            <a:pPr indent="476250" lvl="1" marL="133350" marR="0" rtl="0" algn="l">
              <a:lnSpc>
                <a:spcPct val="100000"/>
              </a:lnSpc>
              <a:spcBef>
                <a:spcPts val="1600"/>
              </a:spcBef>
              <a:spcAft>
                <a:spcPts val="0"/>
              </a:spcAft>
              <a:buClr>
                <a:srgbClr val="434343"/>
              </a:buClr>
              <a:buSzPts val="1400"/>
              <a:buFont typeface="Oswald"/>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8"/>
          <p:cNvSpPr txBox="1"/>
          <p:nvPr>
            <p:ph type="title"/>
          </p:nvPr>
        </p:nvSpPr>
        <p:spPr>
          <a:xfrm>
            <a:off x="0" y="127061"/>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3300">
                <a:solidFill>
                  <a:srgbClr val="387966"/>
                </a:solidFill>
              </a:rPr>
              <a:t>Something for you to think about…</a:t>
            </a:r>
            <a:br>
              <a:rPr lang="en-US"/>
            </a:br>
            <a:endParaRPr/>
          </a:p>
        </p:txBody>
      </p:sp>
      <p:sp>
        <p:nvSpPr>
          <p:cNvPr id="209" name="Google Shape;209;p38"/>
          <p:cNvSpPr txBox="1"/>
          <p:nvPr>
            <p:ph idx="1" type="body"/>
          </p:nvPr>
        </p:nvSpPr>
        <p:spPr>
          <a:xfrm>
            <a:off x="186248" y="1274050"/>
            <a:ext cx="4865400" cy="2428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US" sz="4300">
                <a:solidFill>
                  <a:schemeClr val="dk2"/>
                </a:solidFill>
                <a:latin typeface="Oswald Light"/>
                <a:ea typeface="Oswald Light"/>
                <a:cs typeface="Oswald Light"/>
                <a:sym typeface="Oswald Light"/>
              </a:rPr>
              <a:t>What makes your relationships with others healthy or unhealthy?</a:t>
            </a:r>
            <a:endParaRPr sz="3300">
              <a:solidFill>
                <a:schemeClr val="dk2"/>
              </a:solidFill>
              <a:latin typeface="Oswald Light"/>
              <a:ea typeface="Oswald Light"/>
              <a:cs typeface="Oswald Light"/>
              <a:sym typeface="Oswald Light"/>
            </a:endParaRPr>
          </a:p>
        </p:txBody>
      </p:sp>
      <p:pic>
        <p:nvPicPr>
          <p:cNvPr descr="couple leaning on wall" id="210" name="Google Shape;210;p38"/>
          <p:cNvPicPr preferRelativeResize="0"/>
          <p:nvPr/>
        </p:nvPicPr>
        <p:blipFill rotWithShape="1">
          <a:blip r:embed="rId3">
            <a:alphaModFix/>
          </a:blip>
          <a:srcRect b="0" l="0" r="0" t="0"/>
          <a:stretch/>
        </p:blipFill>
        <p:spPr>
          <a:xfrm>
            <a:off x="6368907" y="641411"/>
            <a:ext cx="2466885" cy="36934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9"/>
          <p:cNvSpPr txBox="1"/>
          <p:nvPr>
            <p:ph type="title"/>
          </p:nvPr>
        </p:nvSpPr>
        <p:spPr>
          <a:xfrm>
            <a:off x="80694" y="50126"/>
            <a:ext cx="8520600" cy="614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a:solidFill>
                  <a:srgbClr val="387966"/>
                </a:solidFill>
              </a:rPr>
              <a:t>What we will be working towards…</a:t>
            </a:r>
            <a:endParaRPr/>
          </a:p>
        </p:txBody>
      </p:sp>
      <p:sp>
        <p:nvSpPr>
          <p:cNvPr id="216" name="Google Shape;216;p39"/>
          <p:cNvSpPr txBox="1"/>
          <p:nvPr>
            <p:ph idx="1" type="body"/>
          </p:nvPr>
        </p:nvSpPr>
        <p:spPr>
          <a:xfrm>
            <a:off x="-43850" y="597900"/>
            <a:ext cx="9144000" cy="3947700"/>
          </a:xfrm>
          <a:prstGeom prst="rect">
            <a:avLst/>
          </a:prstGeom>
          <a:noFill/>
          <a:ln>
            <a:noFill/>
          </a:ln>
        </p:spPr>
        <p:txBody>
          <a:bodyPr anchorCtr="0" anchor="t" bIns="91425" lIns="91425" spcFirstLastPara="1" rIns="91425" wrap="square" tIns="91425">
            <a:noAutofit/>
          </a:bodyPr>
          <a:lstStyle/>
          <a:p>
            <a:pPr indent="0" lvl="0" marL="114300" rtl="0" algn="ctr">
              <a:lnSpc>
                <a:spcPct val="115000"/>
              </a:lnSpc>
              <a:spcBef>
                <a:spcPts val="0"/>
              </a:spcBef>
              <a:spcAft>
                <a:spcPts val="0"/>
              </a:spcAft>
              <a:buSzPts val="1800"/>
              <a:buNone/>
            </a:pPr>
            <a:r>
              <a:rPr lang="en-US" sz="2300">
                <a:latin typeface="Oswald Light"/>
                <a:ea typeface="Oswald Light"/>
                <a:cs typeface="Oswald Light"/>
                <a:sym typeface="Oswald Light"/>
              </a:rPr>
              <a:t>Place your past, present, or idealized relationships on a </a:t>
            </a:r>
            <a:r>
              <a:rPr i="1" lang="en-US" sz="2300">
                <a:latin typeface="Oswald Light"/>
                <a:ea typeface="Oswald Light"/>
                <a:cs typeface="Oswald Light"/>
                <a:sym typeface="Oswald Light"/>
              </a:rPr>
              <a:t>very healthy</a:t>
            </a:r>
            <a:r>
              <a:rPr lang="en-US" sz="2300">
                <a:latin typeface="Oswald Light"/>
                <a:ea typeface="Oswald Light"/>
                <a:cs typeface="Oswald Light"/>
                <a:sym typeface="Oswald Light"/>
              </a:rPr>
              <a:t>  to </a:t>
            </a:r>
            <a:r>
              <a:rPr i="1" lang="en-US" sz="2300">
                <a:latin typeface="Oswald Light"/>
                <a:ea typeface="Oswald Light"/>
                <a:cs typeface="Oswald Light"/>
                <a:sym typeface="Oswald Light"/>
              </a:rPr>
              <a:t>not very healthy</a:t>
            </a:r>
            <a:r>
              <a:rPr i="1" lang="en-US" sz="2300">
                <a:latin typeface="Oswald Light"/>
                <a:ea typeface="Oswald Light"/>
                <a:cs typeface="Oswald Light"/>
                <a:sym typeface="Oswald Light"/>
              </a:rPr>
              <a:t> </a:t>
            </a:r>
            <a:r>
              <a:rPr lang="en-US" sz="2300">
                <a:latin typeface="Oswald Light"/>
                <a:ea typeface="Oswald Light"/>
                <a:cs typeface="Oswald Light"/>
                <a:sym typeface="Oswald Light"/>
              </a:rPr>
              <a:t>continuum.</a:t>
            </a:r>
            <a:endParaRPr sz="2500">
              <a:latin typeface="Oswald Light"/>
              <a:ea typeface="Oswald Light"/>
              <a:cs typeface="Oswald Light"/>
              <a:sym typeface="Oswald Light"/>
            </a:endParaRPr>
          </a:p>
          <a:p>
            <a:pPr indent="0" lvl="0" marL="114300" rtl="0" algn="ctr">
              <a:lnSpc>
                <a:spcPct val="115000"/>
              </a:lnSpc>
              <a:spcBef>
                <a:spcPts val="0"/>
              </a:spcBef>
              <a:spcAft>
                <a:spcPts val="0"/>
              </a:spcAft>
              <a:buSzPts val="1800"/>
              <a:buNone/>
            </a:pPr>
            <a:r>
              <a:t/>
            </a:r>
            <a:endParaRPr>
              <a:latin typeface="Oswald Light"/>
              <a:ea typeface="Oswald Light"/>
              <a:cs typeface="Oswald Light"/>
              <a:sym typeface="Oswald Light"/>
            </a:endParaRPr>
          </a:p>
          <a:p>
            <a:pPr indent="0" lvl="0" marL="114300" marR="0" rtl="0" algn="l">
              <a:lnSpc>
                <a:spcPct val="115000"/>
              </a:lnSpc>
              <a:spcBef>
                <a:spcPts val="0"/>
              </a:spcBef>
              <a:spcAft>
                <a:spcPts val="0"/>
              </a:spcAft>
              <a:buNone/>
            </a:pPr>
            <a:r>
              <a:rPr lang="en-US">
                <a:latin typeface="Oswald Light"/>
                <a:ea typeface="Oswald Light"/>
                <a:cs typeface="Oswald Light"/>
                <a:sym typeface="Oswald Light"/>
              </a:rPr>
              <a:t>      </a:t>
            </a:r>
            <a:r>
              <a:rPr lang="en-US">
                <a:latin typeface="Oswald Light"/>
                <a:ea typeface="Oswald Light"/>
                <a:cs typeface="Oswald Light"/>
                <a:sym typeface="Oswald Light"/>
              </a:rPr>
              <a:t>	</a:t>
            </a:r>
            <a:r>
              <a:rPr lang="en-US" sz="1600">
                <a:latin typeface="Oswald Light"/>
                <a:ea typeface="Oswald Light"/>
                <a:cs typeface="Oswald Light"/>
                <a:sym typeface="Oswald Light"/>
              </a:rPr>
              <a:t>				                  </a:t>
            </a:r>
            <a:endParaRPr>
              <a:latin typeface="Oswald Light"/>
              <a:ea typeface="Oswald Light"/>
              <a:cs typeface="Oswald Light"/>
              <a:sym typeface="Oswald Light"/>
            </a:endParaRPr>
          </a:p>
          <a:p>
            <a:pPr indent="0" lvl="0" marL="114300" rtl="0" algn="l">
              <a:lnSpc>
                <a:spcPct val="115000"/>
              </a:lnSpc>
              <a:spcBef>
                <a:spcPts val="0"/>
              </a:spcBef>
              <a:spcAft>
                <a:spcPts val="0"/>
              </a:spcAft>
              <a:buSzPts val="1800"/>
              <a:buNone/>
            </a:pPr>
            <a:r>
              <a:t/>
            </a:r>
            <a:endParaRPr sz="1600"/>
          </a:p>
          <a:p>
            <a:pPr indent="0" lvl="0" marL="114300" rtl="0" algn="l">
              <a:lnSpc>
                <a:spcPct val="115000"/>
              </a:lnSpc>
              <a:spcBef>
                <a:spcPts val="0"/>
              </a:spcBef>
              <a:spcAft>
                <a:spcPts val="0"/>
              </a:spcAft>
              <a:buSzPts val="1800"/>
              <a:buNone/>
            </a:pPr>
            <a:r>
              <a:t/>
            </a:r>
            <a:endParaRPr sz="600"/>
          </a:p>
          <a:p>
            <a:pPr indent="0" lvl="0" marL="114300" rtl="0" algn="ctr">
              <a:lnSpc>
                <a:spcPct val="115000"/>
              </a:lnSpc>
              <a:spcBef>
                <a:spcPts val="0"/>
              </a:spcBef>
              <a:spcAft>
                <a:spcPts val="0"/>
              </a:spcAft>
              <a:buSzPts val="1800"/>
              <a:buNone/>
            </a:pPr>
            <a:r>
              <a:rPr lang="en-US" sz="2400">
                <a:latin typeface="Oswald Light"/>
                <a:ea typeface="Oswald Light"/>
                <a:cs typeface="Oswald Light"/>
                <a:sym typeface="Oswald Light"/>
              </a:rPr>
              <a:t>Justify your placement of these relationships using the criteria for healthy relationships. </a:t>
            </a:r>
            <a:endParaRPr sz="2600">
              <a:latin typeface="Oswald Light"/>
              <a:ea typeface="Oswald Light"/>
              <a:cs typeface="Oswald Light"/>
              <a:sym typeface="Oswald Light"/>
            </a:endParaRPr>
          </a:p>
          <a:p>
            <a:pPr indent="0" lvl="0" marL="114300" rtl="0" algn="ctr">
              <a:lnSpc>
                <a:spcPct val="115000"/>
              </a:lnSpc>
              <a:spcBef>
                <a:spcPts val="0"/>
              </a:spcBef>
              <a:spcAft>
                <a:spcPts val="0"/>
              </a:spcAft>
              <a:buSzPts val="1800"/>
              <a:buNone/>
            </a:pPr>
            <a:r>
              <a:rPr lang="en-US" sz="2400">
                <a:latin typeface="Oswald Light"/>
                <a:ea typeface="Oswald Light"/>
                <a:cs typeface="Oswald Light"/>
                <a:sym typeface="Oswald Light"/>
              </a:rPr>
              <a:t>Identify any patterns you see in your unhealthy relationships and use them to consider how you might make better decisions about your relationships in the future.  </a:t>
            </a:r>
            <a:endParaRPr sz="2600">
              <a:latin typeface="Oswald Light"/>
              <a:ea typeface="Oswald Light"/>
              <a:cs typeface="Oswald Light"/>
              <a:sym typeface="Oswald Light"/>
            </a:endParaRPr>
          </a:p>
        </p:txBody>
      </p:sp>
      <p:sp>
        <p:nvSpPr>
          <p:cNvPr id="217" name="Google Shape;217;p39"/>
          <p:cNvSpPr/>
          <p:nvPr/>
        </p:nvSpPr>
        <p:spPr>
          <a:xfrm>
            <a:off x="1101556" y="1522450"/>
            <a:ext cx="6853200" cy="404400"/>
          </a:xfrm>
          <a:prstGeom prst="leftRightArrow">
            <a:avLst>
              <a:gd fmla="val 50000" name="adj1"/>
              <a:gd fmla="val 50000" name="adj2"/>
            </a:avLst>
          </a:prstGeom>
          <a:solidFill>
            <a:srgbClr val="FA12D9"/>
          </a:solidFill>
          <a:ln cap="flat" cmpd="sng" w="25400">
            <a:solidFill>
              <a:srgbClr val="FA12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8" name="Google Shape;218;p39"/>
          <p:cNvSpPr txBox="1"/>
          <p:nvPr/>
        </p:nvSpPr>
        <p:spPr>
          <a:xfrm>
            <a:off x="6881350" y="1926850"/>
            <a:ext cx="3000000" cy="554100"/>
          </a:xfrm>
          <a:prstGeom prst="rect">
            <a:avLst/>
          </a:prstGeom>
          <a:noFill/>
          <a:ln>
            <a:noFill/>
          </a:ln>
        </p:spPr>
        <p:txBody>
          <a:bodyPr anchorCtr="0" anchor="t" bIns="91425" lIns="91425" spcFirstLastPara="1" rIns="91425" wrap="square" tIns="91425">
            <a:spAutoFit/>
          </a:bodyPr>
          <a:lstStyle/>
          <a:p>
            <a:pPr indent="0" lvl="0" marL="114300" rtl="0" algn="l">
              <a:lnSpc>
                <a:spcPct val="115000"/>
              </a:lnSpc>
              <a:spcBef>
                <a:spcPts val="0"/>
              </a:spcBef>
              <a:spcAft>
                <a:spcPts val="0"/>
              </a:spcAft>
              <a:buNone/>
            </a:pPr>
            <a:r>
              <a:rPr lang="en-US" sz="2400">
                <a:solidFill>
                  <a:schemeClr val="dk2"/>
                </a:solidFill>
                <a:latin typeface="Oswald Light"/>
                <a:ea typeface="Oswald Light"/>
                <a:cs typeface="Oswald Light"/>
                <a:sym typeface="Oswald Light"/>
              </a:rPr>
              <a:t>Not very healthy </a:t>
            </a:r>
            <a:endParaRPr sz="2400">
              <a:latin typeface="Oswald Light"/>
              <a:ea typeface="Oswald Light"/>
              <a:cs typeface="Oswald Light"/>
              <a:sym typeface="Oswald Light"/>
            </a:endParaRPr>
          </a:p>
        </p:txBody>
      </p:sp>
      <p:sp>
        <p:nvSpPr>
          <p:cNvPr id="219" name="Google Shape;219;p39"/>
          <p:cNvSpPr txBox="1"/>
          <p:nvPr/>
        </p:nvSpPr>
        <p:spPr>
          <a:xfrm>
            <a:off x="312100" y="1990500"/>
            <a:ext cx="3000000" cy="554100"/>
          </a:xfrm>
          <a:prstGeom prst="rect">
            <a:avLst/>
          </a:prstGeom>
          <a:noFill/>
          <a:ln>
            <a:noFill/>
          </a:ln>
        </p:spPr>
        <p:txBody>
          <a:bodyPr anchorCtr="0" anchor="t" bIns="91425" lIns="91425" spcFirstLastPara="1" rIns="91425" wrap="square" tIns="91425">
            <a:spAutoFit/>
          </a:bodyPr>
          <a:lstStyle/>
          <a:p>
            <a:pPr indent="0" lvl="0" marL="114300" rtl="0" algn="l">
              <a:lnSpc>
                <a:spcPct val="115000"/>
              </a:lnSpc>
              <a:spcBef>
                <a:spcPts val="0"/>
              </a:spcBef>
              <a:spcAft>
                <a:spcPts val="0"/>
              </a:spcAft>
              <a:buNone/>
            </a:pPr>
            <a:r>
              <a:rPr lang="en-US" sz="2400">
                <a:solidFill>
                  <a:schemeClr val="dk2"/>
                </a:solidFill>
                <a:latin typeface="Oswald Light"/>
                <a:ea typeface="Oswald Light"/>
                <a:cs typeface="Oswald Light"/>
                <a:sym typeface="Oswald Light"/>
              </a:rPr>
              <a:t> Very healthy </a:t>
            </a:r>
            <a:r>
              <a:rPr lang="en-US" sz="2400">
                <a:solidFill>
                  <a:schemeClr val="dk2"/>
                </a:solidFill>
                <a:latin typeface="Oswald Light"/>
                <a:ea typeface="Oswald Light"/>
                <a:cs typeface="Oswald Light"/>
                <a:sym typeface="Oswald Light"/>
              </a:rPr>
              <a:t>healthy	</a:t>
            </a:r>
            <a:endParaRPr sz="2400">
              <a:latin typeface="Oswald Light"/>
              <a:ea typeface="Oswald Light"/>
              <a:cs typeface="Oswald Light"/>
              <a:sym typeface="Oswald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0"/>
          <p:cNvSpPr txBox="1"/>
          <p:nvPr>
            <p:ph type="title"/>
          </p:nvPr>
        </p:nvSpPr>
        <p:spPr>
          <a:xfrm>
            <a:off x="245113" y="135176"/>
            <a:ext cx="8520600" cy="600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3300">
                <a:solidFill>
                  <a:srgbClr val="387966"/>
                </a:solidFill>
              </a:rPr>
              <a:t>What is your initial thinking?</a:t>
            </a:r>
            <a:endParaRPr sz="3300"/>
          </a:p>
        </p:txBody>
      </p:sp>
      <p:sp>
        <p:nvSpPr>
          <p:cNvPr id="225" name="Google Shape;225;p40"/>
          <p:cNvSpPr txBox="1"/>
          <p:nvPr>
            <p:ph idx="1" type="body"/>
          </p:nvPr>
        </p:nvSpPr>
        <p:spPr>
          <a:xfrm>
            <a:off x="311700" y="914400"/>
            <a:ext cx="8520600" cy="365447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800"/>
              <a:buFont typeface="Arial"/>
              <a:buNone/>
            </a:pPr>
            <a:r>
              <a:rPr lang="en-US" sz="3100">
                <a:highlight>
                  <a:srgbClr val="FFFFFF"/>
                </a:highlight>
                <a:latin typeface="Oswald Light"/>
                <a:ea typeface="Oswald Light"/>
                <a:cs typeface="Oswald Light"/>
                <a:sym typeface="Oswald Light"/>
              </a:rPr>
              <a:t>How important in our lives is it to identify healthy vs unhealthy relationships? </a:t>
            </a:r>
            <a:endParaRPr sz="3100">
              <a:highlight>
                <a:srgbClr val="FFFFFF"/>
              </a:highlight>
              <a:latin typeface="Oswald Light"/>
              <a:ea typeface="Oswald Light"/>
              <a:cs typeface="Oswald Light"/>
              <a:sym typeface="Oswald Light"/>
            </a:endParaRPr>
          </a:p>
          <a:p>
            <a:pPr indent="0" lvl="0" marL="114300" rtl="0" algn="l">
              <a:lnSpc>
                <a:spcPct val="115000"/>
              </a:lnSpc>
              <a:spcBef>
                <a:spcPts val="0"/>
              </a:spcBef>
              <a:spcAft>
                <a:spcPts val="0"/>
              </a:spcAft>
              <a:buSzPts val="1800"/>
              <a:buNone/>
            </a:pPr>
            <a:r>
              <a:t/>
            </a:r>
            <a:endParaRPr>
              <a:highlight>
                <a:srgbClr val="FFFFFF"/>
              </a:highlight>
              <a:latin typeface="Oswald Light"/>
              <a:ea typeface="Oswald Light"/>
              <a:cs typeface="Oswald Light"/>
              <a:sym typeface="Oswald Light"/>
            </a:endParaRPr>
          </a:p>
          <a:p>
            <a:pPr indent="0" lvl="0" marL="114300" rtl="0" algn="l">
              <a:lnSpc>
                <a:spcPct val="115000"/>
              </a:lnSpc>
              <a:spcBef>
                <a:spcPts val="0"/>
              </a:spcBef>
              <a:spcAft>
                <a:spcPts val="0"/>
              </a:spcAft>
              <a:buSzPts val="1800"/>
              <a:buNone/>
            </a:pPr>
            <a:r>
              <a:t/>
            </a:r>
            <a:endParaRPr>
              <a:highlight>
                <a:srgbClr val="FFFFFF"/>
              </a:highlight>
              <a:latin typeface="Oswald Light"/>
              <a:ea typeface="Oswald Light"/>
              <a:cs typeface="Oswald Light"/>
              <a:sym typeface="Oswald Light"/>
            </a:endParaRPr>
          </a:p>
          <a:p>
            <a:pPr indent="0" lvl="0" marL="114300" rtl="0" algn="l">
              <a:lnSpc>
                <a:spcPct val="115000"/>
              </a:lnSpc>
              <a:spcBef>
                <a:spcPts val="0"/>
              </a:spcBef>
              <a:spcAft>
                <a:spcPts val="0"/>
              </a:spcAft>
              <a:buSzPts val="1800"/>
              <a:buNone/>
            </a:pPr>
            <a:r>
              <a:rPr lang="en-US">
                <a:latin typeface="Oswald Light"/>
                <a:ea typeface="Oswald Light"/>
                <a:cs typeface="Oswald Light"/>
                <a:sym typeface="Oswald Light"/>
              </a:rPr>
              <a:t>						</a:t>
            </a:r>
            <a:br>
              <a:rPr lang="en-US">
                <a:latin typeface="Oswald Light"/>
                <a:ea typeface="Oswald Light"/>
                <a:cs typeface="Oswald Light"/>
                <a:sym typeface="Oswald Light"/>
              </a:rPr>
            </a:br>
            <a:endParaRPr>
              <a:latin typeface="Oswald Light"/>
              <a:ea typeface="Oswald Light"/>
              <a:cs typeface="Oswald Light"/>
              <a:sym typeface="Oswald Light"/>
            </a:endParaRPr>
          </a:p>
          <a:p>
            <a:pPr indent="0" lvl="0" marL="114300" rtl="0" algn="l">
              <a:lnSpc>
                <a:spcPct val="115000"/>
              </a:lnSpc>
              <a:spcBef>
                <a:spcPts val="0"/>
              </a:spcBef>
              <a:spcAft>
                <a:spcPts val="0"/>
              </a:spcAft>
              <a:buSzPts val="1800"/>
              <a:buNone/>
            </a:pPr>
            <a:r>
              <a:t/>
            </a:r>
            <a:endParaRPr>
              <a:latin typeface="Oswald Light"/>
              <a:ea typeface="Oswald Light"/>
              <a:cs typeface="Oswald Light"/>
              <a:sym typeface="Oswald Light"/>
            </a:endParaRPr>
          </a:p>
        </p:txBody>
      </p:sp>
      <p:cxnSp>
        <p:nvCxnSpPr>
          <p:cNvPr id="226" name="Google Shape;226;p40"/>
          <p:cNvCxnSpPr/>
          <p:nvPr/>
        </p:nvCxnSpPr>
        <p:spPr>
          <a:xfrm>
            <a:off x="569859" y="2906789"/>
            <a:ext cx="8004300" cy="0"/>
          </a:xfrm>
          <a:prstGeom prst="straightConnector1">
            <a:avLst/>
          </a:prstGeom>
          <a:noFill/>
          <a:ln cap="flat" cmpd="sng" w="28575">
            <a:solidFill>
              <a:srgbClr val="00B050"/>
            </a:solidFill>
            <a:prstDash val="solid"/>
            <a:round/>
            <a:headEnd len="sm" w="sm" type="none"/>
            <a:tailEnd len="sm" w="sm" type="none"/>
          </a:ln>
        </p:spPr>
      </p:cxnSp>
      <p:sp>
        <p:nvSpPr>
          <p:cNvPr id="227" name="Google Shape;227;p40"/>
          <p:cNvSpPr txBox="1"/>
          <p:nvPr/>
        </p:nvSpPr>
        <p:spPr>
          <a:xfrm>
            <a:off x="245125" y="3069675"/>
            <a:ext cx="3000000" cy="912600"/>
          </a:xfrm>
          <a:prstGeom prst="rect">
            <a:avLst/>
          </a:prstGeom>
          <a:noFill/>
          <a:ln>
            <a:noFill/>
          </a:ln>
        </p:spPr>
        <p:txBody>
          <a:bodyPr anchorCtr="0" anchor="t" bIns="91425" lIns="91425" spcFirstLastPara="1" rIns="91425" wrap="square" tIns="91425">
            <a:spAutoFit/>
          </a:bodyPr>
          <a:lstStyle/>
          <a:p>
            <a:pPr indent="0" lvl="0" marL="114300" rtl="0" algn="l">
              <a:lnSpc>
                <a:spcPct val="115000"/>
              </a:lnSpc>
              <a:spcBef>
                <a:spcPts val="0"/>
              </a:spcBef>
              <a:spcAft>
                <a:spcPts val="0"/>
              </a:spcAft>
              <a:buNone/>
            </a:pPr>
            <a:r>
              <a:rPr lang="en-US" sz="2200">
                <a:solidFill>
                  <a:schemeClr val="dk2"/>
                </a:solidFill>
                <a:latin typeface="Oswald Light"/>
                <a:ea typeface="Oswald Light"/>
                <a:cs typeface="Oswald Light"/>
                <a:sym typeface="Oswald Light"/>
              </a:rPr>
              <a:t>Very </a:t>
            </a:r>
            <a:endParaRPr sz="2200">
              <a:solidFill>
                <a:schemeClr val="dk2"/>
              </a:solidFill>
              <a:latin typeface="Oswald Light"/>
              <a:ea typeface="Oswald Light"/>
              <a:cs typeface="Oswald Light"/>
              <a:sym typeface="Oswald Light"/>
            </a:endParaRPr>
          </a:p>
          <a:p>
            <a:pPr indent="0" lvl="0" marL="114300" rtl="0" algn="l">
              <a:lnSpc>
                <a:spcPct val="115000"/>
              </a:lnSpc>
              <a:spcBef>
                <a:spcPts val="0"/>
              </a:spcBef>
              <a:spcAft>
                <a:spcPts val="0"/>
              </a:spcAft>
              <a:buNone/>
            </a:pPr>
            <a:r>
              <a:rPr lang="en-US" sz="2200">
                <a:solidFill>
                  <a:schemeClr val="dk2"/>
                </a:solidFill>
                <a:latin typeface="Oswald Light"/>
                <a:ea typeface="Oswald Light"/>
                <a:cs typeface="Oswald Light"/>
                <a:sym typeface="Oswald Light"/>
              </a:rPr>
              <a:t>Important</a:t>
            </a:r>
            <a:endParaRPr/>
          </a:p>
        </p:txBody>
      </p:sp>
      <p:sp>
        <p:nvSpPr>
          <p:cNvPr id="228" name="Google Shape;228;p40"/>
          <p:cNvSpPr txBox="1"/>
          <p:nvPr/>
        </p:nvSpPr>
        <p:spPr>
          <a:xfrm>
            <a:off x="7757350" y="3069675"/>
            <a:ext cx="3000000" cy="912600"/>
          </a:xfrm>
          <a:prstGeom prst="rect">
            <a:avLst/>
          </a:prstGeom>
          <a:noFill/>
          <a:ln>
            <a:noFill/>
          </a:ln>
        </p:spPr>
        <p:txBody>
          <a:bodyPr anchorCtr="0" anchor="t" bIns="91425" lIns="91425" spcFirstLastPara="1" rIns="91425" wrap="square" tIns="91425">
            <a:spAutoFit/>
          </a:bodyPr>
          <a:lstStyle/>
          <a:p>
            <a:pPr indent="0" lvl="0" marL="114300" rtl="0" algn="l">
              <a:lnSpc>
                <a:spcPct val="115000"/>
              </a:lnSpc>
              <a:spcBef>
                <a:spcPts val="0"/>
              </a:spcBef>
              <a:spcAft>
                <a:spcPts val="0"/>
              </a:spcAft>
              <a:buNone/>
            </a:pPr>
            <a:r>
              <a:rPr lang="en-US" sz="2200">
                <a:solidFill>
                  <a:schemeClr val="dk2"/>
                </a:solidFill>
                <a:latin typeface="Oswald Light"/>
                <a:ea typeface="Oswald Light"/>
                <a:cs typeface="Oswald Light"/>
                <a:sym typeface="Oswald Light"/>
              </a:rPr>
              <a:t>Not V</a:t>
            </a:r>
            <a:r>
              <a:rPr lang="en-US" sz="2200">
                <a:solidFill>
                  <a:schemeClr val="dk2"/>
                </a:solidFill>
                <a:latin typeface="Oswald Light"/>
                <a:ea typeface="Oswald Light"/>
                <a:cs typeface="Oswald Light"/>
                <a:sym typeface="Oswald Light"/>
              </a:rPr>
              <a:t>ery </a:t>
            </a:r>
            <a:endParaRPr sz="2200">
              <a:solidFill>
                <a:schemeClr val="dk2"/>
              </a:solidFill>
              <a:latin typeface="Oswald Light"/>
              <a:ea typeface="Oswald Light"/>
              <a:cs typeface="Oswald Light"/>
              <a:sym typeface="Oswald Light"/>
            </a:endParaRPr>
          </a:p>
          <a:p>
            <a:pPr indent="0" lvl="0" marL="114300" rtl="0" algn="l">
              <a:lnSpc>
                <a:spcPct val="115000"/>
              </a:lnSpc>
              <a:spcBef>
                <a:spcPts val="0"/>
              </a:spcBef>
              <a:spcAft>
                <a:spcPts val="0"/>
              </a:spcAft>
              <a:buNone/>
            </a:pPr>
            <a:r>
              <a:rPr lang="en-US" sz="2200">
                <a:solidFill>
                  <a:schemeClr val="dk2"/>
                </a:solidFill>
                <a:latin typeface="Oswald Light"/>
                <a:ea typeface="Oswald Light"/>
                <a:cs typeface="Oswald Light"/>
                <a:sym typeface="Oswald Light"/>
              </a:rPr>
              <a:t>Important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1"/>
          <p:cNvSpPr txBox="1"/>
          <p:nvPr>
            <p:ph type="title"/>
          </p:nvPr>
        </p:nvSpPr>
        <p:spPr>
          <a:xfrm>
            <a:off x="176950" y="-11"/>
            <a:ext cx="8520600" cy="63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3300">
                <a:solidFill>
                  <a:srgbClr val="387966"/>
                </a:solidFill>
              </a:rPr>
              <a:t>Let’s discuss…</a:t>
            </a:r>
            <a:endParaRPr sz="3300"/>
          </a:p>
        </p:txBody>
      </p:sp>
      <p:sp>
        <p:nvSpPr>
          <p:cNvPr id="234" name="Google Shape;234;p41"/>
          <p:cNvSpPr txBox="1"/>
          <p:nvPr>
            <p:ph idx="1" type="body"/>
          </p:nvPr>
        </p:nvSpPr>
        <p:spPr>
          <a:xfrm>
            <a:off x="0" y="696450"/>
            <a:ext cx="6226500" cy="375060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i="1" lang="en-US" sz="2900">
                <a:solidFill>
                  <a:srgbClr val="434343"/>
                </a:solidFill>
                <a:latin typeface="Oswald Light"/>
                <a:ea typeface="Oswald Light"/>
                <a:cs typeface="Oswald Light"/>
                <a:sym typeface="Oswald Light"/>
              </a:rPr>
              <a:t>“Learning to have boundaries and good communications skills will help you to have more successful relationships throughout your lives</a:t>
            </a:r>
            <a:r>
              <a:rPr i="1" lang="en-US" sz="2900">
                <a:solidFill>
                  <a:srgbClr val="434343"/>
                </a:solidFill>
                <a:latin typeface="Oswald Light"/>
                <a:ea typeface="Oswald Light"/>
                <a:cs typeface="Oswald Light"/>
                <a:sym typeface="Oswald Light"/>
              </a:rPr>
              <a:t>.</a:t>
            </a:r>
            <a:r>
              <a:rPr i="1" lang="en-US" sz="2900">
                <a:solidFill>
                  <a:srgbClr val="434343"/>
                </a:solidFill>
                <a:latin typeface="Oswald Light"/>
                <a:ea typeface="Oswald Light"/>
                <a:cs typeface="Oswald Light"/>
                <a:sym typeface="Oswald Light"/>
              </a:rPr>
              <a:t>”</a:t>
            </a:r>
            <a:endParaRPr i="1" sz="2900">
              <a:solidFill>
                <a:srgbClr val="434343"/>
              </a:solidFill>
              <a:latin typeface="Oswald Light"/>
              <a:ea typeface="Oswald Light"/>
              <a:cs typeface="Oswald Light"/>
              <a:sym typeface="Oswald Light"/>
            </a:endParaRPr>
          </a:p>
          <a:p>
            <a:pPr indent="0" lvl="0" marL="114300" rtl="0" algn="l">
              <a:lnSpc>
                <a:spcPct val="115000"/>
              </a:lnSpc>
              <a:spcBef>
                <a:spcPts val="0"/>
              </a:spcBef>
              <a:spcAft>
                <a:spcPts val="0"/>
              </a:spcAft>
              <a:buSzPts val="1800"/>
              <a:buNone/>
            </a:pPr>
            <a:r>
              <a:t/>
            </a:r>
            <a:endParaRPr sz="2000">
              <a:latin typeface="Oswald Light"/>
              <a:ea typeface="Oswald Light"/>
              <a:cs typeface="Oswald Light"/>
              <a:sym typeface="Oswald Light"/>
            </a:endParaRPr>
          </a:p>
          <a:p>
            <a:pPr indent="0" lvl="0" marL="114300" rtl="0" algn="l">
              <a:lnSpc>
                <a:spcPct val="115000"/>
              </a:lnSpc>
              <a:spcBef>
                <a:spcPts val="0"/>
              </a:spcBef>
              <a:spcAft>
                <a:spcPts val="0"/>
              </a:spcAft>
              <a:buSzPts val="1800"/>
              <a:buNone/>
            </a:pPr>
            <a:r>
              <a:t/>
            </a:r>
            <a:endParaRPr>
              <a:latin typeface="Oswald Light"/>
              <a:ea typeface="Oswald Light"/>
              <a:cs typeface="Oswald Light"/>
              <a:sym typeface="Oswald Light"/>
            </a:endParaRPr>
          </a:p>
          <a:p>
            <a:pPr indent="0" lvl="0" marL="114300" rtl="0" algn="l">
              <a:lnSpc>
                <a:spcPct val="115000"/>
              </a:lnSpc>
              <a:spcBef>
                <a:spcPts val="0"/>
              </a:spcBef>
              <a:spcAft>
                <a:spcPts val="0"/>
              </a:spcAft>
              <a:buSzPts val="1800"/>
              <a:buNone/>
            </a:pPr>
            <a:r>
              <a:t/>
            </a:r>
            <a:endParaRPr>
              <a:latin typeface="Oswald Light"/>
              <a:ea typeface="Oswald Light"/>
              <a:cs typeface="Oswald Light"/>
              <a:sym typeface="Oswald Light"/>
            </a:endParaRPr>
          </a:p>
          <a:p>
            <a:pPr indent="0" lvl="0" marL="114300" rtl="0" algn="l">
              <a:lnSpc>
                <a:spcPct val="115000"/>
              </a:lnSpc>
              <a:spcBef>
                <a:spcPts val="0"/>
              </a:spcBef>
              <a:spcAft>
                <a:spcPts val="0"/>
              </a:spcAft>
              <a:buSzPts val="1800"/>
              <a:buNone/>
            </a:pPr>
            <a:r>
              <a:t/>
            </a:r>
            <a:endParaRPr>
              <a:latin typeface="Oswald Light"/>
              <a:ea typeface="Oswald Light"/>
              <a:cs typeface="Oswald Light"/>
              <a:sym typeface="Oswald Light"/>
            </a:endParaRPr>
          </a:p>
          <a:p>
            <a:pPr indent="0" lvl="0" marL="114300" rtl="0" algn="l">
              <a:lnSpc>
                <a:spcPct val="115000"/>
              </a:lnSpc>
              <a:spcBef>
                <a:spcPts val="0"/>
              </a:spcBef>
              <a:spcAft>
                <a:spcPts val="0"/>
              </a:spcAft>
              <a:buSzPts val="1800"/>
              <a:buNone/>
            </a:pPr>
            <a:r>
              <a:t/>
            </a:r>
            <a:endParaRPr>
              <a:latin typeface="Oswald Light"/>
              <a:ea typeface="Oswald Light"/>
              <a:cs typeface="Oswald Light"/>
              <a:sym typeface="Oswald Light"/>
            </a:endParaRPr>
          </a:p>
        </p:txBody>
      </p:sp>
      <p:sp>
        <p:nvSpPr>
          <p:cNvPr id="235" name="Google Shape;235;p41"/>
          <p:cNvSpPr txBox="1"/>
          <p:nvPr/>
        </p:nvSpPr>
        <p:spPr>
          <a:xfrm>
            <a:off x="176950" y="2786700"/>
            <a:ext cx="8406300" cy="1505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2600">
                <a:solidFill>
                  <a:srgbClr val="434343"/>
                </a:solidFill>
                <a:latin typeface="Oswald Light"/>
                <a:ea typeface="Oswald Light"/>
                <a:cs typeface="Oswald Light"/>
                <a:sym typeface="Oswald Light"/>
              </a:rPr>
              <a:t>W</a:t>
            </a:r>
            <a:r>
              <a:rPr lang="en-US" sz="2600">
                <a:solidFill>
                  <a:srgbClr val="434343"/>
                </a:solidFill>
                <a:latin typeface="Oswald Light"/>
                <a:ea typeface="Oswald Light"/>
                <a:cs typeface="Oswald Light"/>
                <a:sym typeface="Oswald Light"/>
              </a:rPr>
              <a:t>hat does this statement imply about what makes a relationship healthy? </a:t>
            </a:r>
            <a:r>
              <a:rPr lang="en-US" sz="2600">
                <a:solidFill>
                  <a:srgbClr val="434343"/>
                </a:solidFill>
                <a:latin typeface="Oswald Light"/>
                <a:ea typeface="Oswald Light"/>
                <a:cs typeface="Oswald Light"/>
                <a:sym typeface="Oswald Light"/>
              </a:rPr>
              <a:t>What is implied in the statement about an unhealthy relationships?</a:t>
            </a:r>
            <a:endParaRPr sz="2600">
              <a:solidFill>
                <a:srgbClr val="434343"/>
              </a:solidFill>
              <a:latin typeface="Oswald Light"/>
              <a:ea typeface="Oswald Light"/>
              <a:cs typeface="Oswald Light"/>
              <a:sym typeface="Oswald Light"/>
            </a:endParaRPr>
          </a:p>
        </p:txBody>
      </p:sp>
      <p:pic>
        <p:nvPicPr>
          <p:cNvPr id="236" name="Google Shape;236;p41"/>
          <p:cNvPicPr preferRelativeResize="0"/>
          <p:nvPr/>
        </p:nvPicPr>
        <p:blipFill>
          <a:blip r:embed="rId3">
            <a:alphaModFix/>
          </a:blip>
          <a:stretch>
            <a:fillRect/>
          </a:stretch>
        </p:blipFill>
        <p:spPr>
          <a:xfrm>
            <a:off x="6733150" y="557739"/>
            <a:ext cx="1850111" cy="185011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2"/>
          <p:cNvSpPr txBox="1"/>
          <p:nvPr>
            <p:ph type="title"/>
          </p:nvPr>
        </p:nvSpPr>
        <p:spPr>
          <a:xfrm>
            <a:off x="154900" y="70984"/>
            <a:ext cx="8520600" cy="649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3300">
                <a:solidFill>
                  <a:srgbClr val="387966"/>
                </a:solidFill>
              </a:rPr>
              <a:t>Healthy or Unhealthy? Dating Situations</a:t>
            </a:r>
            <a:endParaRPr sz="3300"/>
          </a:p>
        </p:txBody>
      </p:sp>
      <p:sp>
        <p:nvSpPr>
          <p:cNvPr id="242" name="Google Shape;242;p42"/>
          <p:cNvSpPr txBox="1"/>
          <p:nvPr>
            <p:ph idx="1" type="body"/>
          </p:nvPr>
        </p:nvSpPr>
        <p:spPr>
          <a:xfrm>
            <a:off x="154900" y="1341300"/>
            <a:ext cx="5898000" cy="3556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2700">
                <a:solidFill>
                  <a:srgbClr val="434343"/>
                </a:solidFill>
                <a:latin typeface="Oswald Light"/>
                <a:ea typeface="Oswald Light"/>
                <a:cs typeface="Oswald Light"/>
                <a:sym typeface="Oswald Light"/>
              </a:rPr>
              <a:t>Consider some of the following scenarios.</a:t>
            </a:r>
            <a:endParaRPr>
              <a:solidFill>
                <a:srgbClr val="434343"/>
              </a:solidFill>
              <a:latin typeface="Oswald Light"/>
              <a:ea typeface="Oswald Light"/>
              <a:cs typeface="Oswald Light"/>
              <a:sym typeface="Oswald Light"/>
            </a:endParaRPr>
          </a:p>
          <a:p>
            <a:pPr indent="0" lvl="0" marL="114300" rtl="0" algn="l">
              <a:lnSpc>
                <a:spcPct val="115000"/>
              </a:lnSpc>
              <a:spcBef>
                <a:spcPts val="0"/>
              </a:spcBef>
              <a:spcAft>
                <a:spcPts val="0"/>
              </a:spcAft>
              <a:buSzPts val="1800"/>
              <a:buNone/>
            </a:pPr>
            <a:r>
              <a:t/>
            </a:r>
            <a:endParaRPr sz="2700">
              <a:solidFill>
                <a:srgbClr val="434343"/>
              </a:solidFill>
              <a:latin typeface="Oswald Light"/>
              <a:ea typeface="Oswald Light"/>
              <a:cs typeface="Oswald Light"/>
              <a:sym typeface="Oswald Light"/>
            </a:endParaRPr>
          </a:p>
          <a:p>
            <a:pPr indent="0" lvl="0" marL="0" rtl="0" algn="l">
              <a:lnSpc>
                <a:spcPct val="115000"/>
              </a:lnSpc>
              <a:spcBef>
                <a:spcPts val="0"/>
              </a:spcBef>
              <a:spcAft>
                <a:spcPts val="0"/>
              </a:spcAft>
              <a:buNone/>
            </a:pPr>
            <a:r>
              <a:rPr lang="en-US" sz="2700">
                <a:solidFill>
                  <a:srgbClr val="434343"/>
                </a:solidFill>
                <a:latin typeface="Oswald Light"/>
                <a:ea typeface="Oswald Light"/>
                <a:cs typeface="Oswald Light"/>
                <a:sym typeface="Oswald Light"/>
              </a:rPr>
              <a:t>What scenarios are “healthy” and which are  “unhealthy”?</a:t>
            </a:r>
            <a:endParaRPr sz="2700">
              <a:solidFill>
                <a:srgbClr val="434343"/>
              </a:solidFill>
              <a:latin typeface="Oswald Light"/>
              <a:ea typeface="Oswald Light"/>
              <a:cs typeface="Oswald Light"/>
              <a:sym typeface="Oswald Light"/>
            </a:endParaRPr>
          </a:p>
        </p:txBody>
      </p:sp>
      <p:pic>
        <p:nvPicPr>
          <p:cNvPr id="243" name="Google Shape;243;p42"/>
          <p:cNvPicPr preferRelativeResize="0"/>
          <p:nvPr/>
        </p:nvPicPr>
        <p:blipFill>
          <a:blip r:embed="rId3">
            <a:alphaModFix/>
          </a:blip>
          <a:stretch>
            <a:fillRect/>
          </a:stretch>
        </p:blipFill>
        <p:spPr>
          <a:xfrm>
            <a:off x="6362100" y="1157034"/>
            <a:ext cx="2629500" cy="2629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3"/>
          <p:cNvSpPr txBox="1"/>
          <p:nvPr>
            <p:ph type="title"/>
          </p:nvPr>
        </p:nvSpPr>
        <p:spPr>
          <a:xfrm>
            <a:off x="154900" y="70984"/>
            <a:ext cx="8520600" cy="649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3300">
                <a:solidFill>
                  <a:srgbClr val="387966"/>
                </a:solidFill>
              </a:rPr>
              <a:t>Healthy or Unhealthy? Dating Situations</a:t>
            </a:r>
            <a:endParaRPr sz="3300"/>
          </a:p>
        </p:txBody>
      </p:sp>
      <p:graphicFrame>
        <p:nvGraphicFramePr>
          <p:cNvPr id="249" name="Google Shape;249;p43"/>
          <p:cNvGraphicFramePr/>
          <p:nvPr/>
        </p:nvGraphicFramePr>
        <p:xfrm>
          <a:off x="641138" y="708800"/>
          <a:ext cx="3000000" cy="3000000"/>
        </p:xfrm>
        <a:graphic>
          <a:graphicData uri="http://schemas.openxmlformats.org/drawingml/2006/table">
            <a:tbl>
              <a:tblPr>
                <a:noFill/>
                <a:tableStyleId>{53FB72E5-EA8A-4B28-B7EB-A0850C59A4A4}</a:tableStyleId>
              </a:tblPr>
              <a:tblGrid>
                <a:gridCol w="2620575"/>
                <a:gridCol w="2620575"/>
                <a:gridCol w="2620575"/>
              </a:tblGrid>
              <a:tr h="788050">
                <a:tc>
                  <a:txBody>
                    <a:bodyPr/>
                    <a:lstStyle/>
                    <a:p>
                      <a:pPr indent="0" lvl="0" marL="0" rtl="0" algn="l">
                        <a:spcBef>
                          <a:spcPts val="0"/>
                        </a:spcBef>
                        <a:spcAft>
                          <a:spcPts val="0"/>
                        </a:spcAft>
                        <a:buClr>
                          <a:schemeClr val="dk1"/>
                        </a:buClr>
                        <a:buSzPts val="1100"/>
                        <a:buFont typeface="Arial"/>
                        <a:buNone/>
                      </a:pPr>
                      <a:r>
                        <a:rPr lang="en-US" sz="1600">
                          <a:latin typeface="Oswald Light"/>
                          <a:ea typeface="Oswald Light"/>
                          <a:cs typeface="Oswald Light"/>
                          <a:sym typeface="Oswald Light"/>
                        </a:rPr>
                        <a:t>They block each other on social media during an argument.</a:t>
                      </a:r>
                      <a:endParaRPr sz="1600">
                        <a:latin typeface="Oswald Light"/>
                        <a:ea typeface="Oswald Light"/>
                        <a:cs typeface="Oswald Light"/>
                        <a:sym typeface="Oswald Light"/>
                      </a:endParaRPr>
                    </a:p>
                    <a:p>
                      <a:pPr indent="0" lvl="0" marL="0" rtl="0" algn="l">
                        <a:spcBef>
                          <a:spcPts val="0"/>
                        </a:spcBef>
                        <a:spcAft>
                          <a:spcPts val="0"/>
                        </a:spcAft>
                        <a:buNone/>
                      </a:pPr>
                      <a:r>
                        <a:t/>
                      </a:r>
                      <a:endParaRPr sz="1600">
                        <a:latin typeface="Oswald Light"/>
                        <a:ea typeface="Oswald Light"/>
                        <a:cs typeface="Oswald Light"/>
                        <a:sym typeface="Oswald Light"/>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600">
                          <a:latin typeface="Oswald Light"/>
                          <a:ea typeface="Oswald Light"/>
                          <a:cs typeface="Oswald Light"/>
                          <a:sym typeface="Oswald Light"/>
                        </a:rPr>
                        <a:t>He threatens him with “outing” him</a:t>
                      </a:r>
                      <a:endParaRPr sz="1600">
                        <a:latin typeface="Oswald Light"/>
                        <a:ea typeface="Oswald Light"/>
                        <a:cs typeface="Oswald Light"/>
                        <a:sym typeface="Oswald Light"/>
                      </a:endParaRPr>
                    </a:p>
                    <a:p>
                      <a:pPr indent="0" lvl="0" marL="0" rtl="0" algn="l">
                        <a:spcBef>
                          <a:spcPts val="0"/>
                        </a:spcBef>
                        <a:spcAft>
                          <a:spcPts val="0"/>
                        </a:spcAft>
                        <a:buClr>
                          <a:schemeClr val="dk1"/>
                        </a:buClr>
                        <a:buSzPts val="1100"/>
                        <a:buFont typeface="Arial"/>
                        <a:buNone/>
                      </a:pPr>
                      <a:r>
                        <a:rPr lang="en-US" sz="1600">
                          <a:latin typeface="Oswald Light"/>
                          <a:ea typeface="Oswald Light"/>
                          <a:cs typeface="Oswald Light"/>
                          <a:sym typeface="Oswald Light"/>
                        </a:rPr>
                        <a:t>with his family if they break up</a:t>
                      </a:r>
                      <a:endParaRPr sz="1600">
                        <a:latin typeface="Oswald Light"/>
                        <a:ea typeface="Oswald Light"/>
                        <a:cs typeface="Oswald Light"/>
                        <a:sym typeface="Oswald Light"/>
                      </a:endParaRPr>
                    </a:p>
                    <a:p>
                      <a:pPr indent="0" lvl="0" marL="0" rtl="0" algn="l">
                        <a:spcBef>
                          <a:spcPts val="0"/>
                        </a:spcBef>
                        <a:spcAft>
                          <a:spcPts val="0"/>
                        </a:spcAft>
                        <a:buNone/>
                      </a:pPr>
                      <a:r>
                        <a:t/>
                      </a:r>
                      <a:endParaRPr sz="1600">
                        <a:latin typeface="Oswald Light"/>
                        <a:ea typeface="Oswald Light"/>
                        <a:cs typeface="Oswald Light"/>
                        <a:sym typeface="Oswald Light"/>
                      </a:endParaRPr>
                    </a:p>
                  </a:txBody>
                  <a:tcPr marT="91425" marB="91425" marR="91425" marL="91425"/>
                </a:tc>
                <a:tc>
                  <a:txBody>
                    <a:bodyPr/>
                    <a:lstStyle/>
                    <a:p>
                      <a:pPr indent="0" lvl="0" marL="0" rtl="0" algn="l">
                        <a:spcBef>
                          <a:spcPts val="0"/>
                        </a:spcBef>
                        <a:spcAft>
                          <a:spcPts val="0"/>
                        </a:spcAft>
                        <a:buNone/>
                      </a:pPr>
                      <a:r>
                        <a:rPr lang="en-US" sz="1600">
                          <a:latin typeface="Oswald Light"/>
                          <a:ea typeface="Oswald Light"/>
                          <a:cs typeface="Oswald Light"/>
                          <a:sym typeface="Oswald Light"/>
                        </a:rPr>
                        <a:t>He often tells his partner how much he cares for them.</a:t>
                      </a:r>
                      <a:endParaRPr sz="1600">
                        <a:latin typeface="Oswald Light"/>
                        <a:ea typeface="Oswald Light"/>
                        <a:cs typeface="Oswald Light"/>
                        <a:sym typeface="Oswald Light"/>
                      </a:endParaRPr>
                    </a:p>
                  </a:txBody>
                  <a:tcPr marT="91425" marB="91425" marR="91425" marL="91425"/>
                </a:tc>
              </a:tr>
              <a:tr h="965975">
                <a:tc>
                  <a:txBody>
                    <a:bodyPr/>
                    <a:lstStyle/>
                    <a:p>
                      <a:pPr indent="0" lvl="0" marL="0" rtl="0" algn="l">
                        <a:spcBef>
                          <a:spcPts val="0"/>
                        </a:spcBef>
                        <a:spcAft>
                          <a:spcPts val="0"/>
                        </a:spcAft>
                        <a:buClr>
                          <a:schemeClr val="dk1"/>
                        </a:buClr>
                        <a:buSzPts val="1100"/>
                        <a:buFont typeface="Arial"/>
                        <a:buNone/>
                      </a:pPr>
                      <a:r>
                        <a:rPr lang="en-US" sz="1600">
                          <a:latin typeface="Oswald Light"/>
                          <a:ea typeface="Oswald Light"/>
                          <a:cs typeface="Oswald Light"/>
                          <a:sym typeface="Oswald Light"/>
                        </a:rPr>
                        <a:t>He tells his friends that he</a:t>
                      </a:r>
                      <a:endParaRPr sz="1600">
                        <a:latin typeface="Oswald Light"/>
                        <a:ea typeface="Oswald Light"/>
                        <a:cs typeface="Oswald Light"/>
                        <a:sym typeface="Oswald Light"/>
                      </a:endParaRPr>
                    </a:p>
                    <a:p>
                      <a:pPr indent="0" lvl="0" marL="0" rtl="0" algn="l">
                        <a:spcBef>
                          <a:spcPts val="0"/>
                        </a:spcBef>
                        <a:spcAft>
                          <a:spcPts val="0"/>
                        </a:spcAft>
                        <a:buClr>
                          <a:schemeClr val="dk1"/>
                        </a:buClr>
                        <a:buSzPts val="1100"/>
                        <a:buFont typeface="Arial"/>
                        <a:buNone/>
                      </a:pPr>
                      <a:r>
                        <a:rPr lang="en-US" sz="1600">
                          <a:latin typeface="Oswald Light"/>
                          <a:ea typeface="Oswald Light"/>
                          <a:cs typeface="Oswald Light"/>
                          <a:sym typeface="Oswald Light"/>
                        </a:rPr>
                        <a:t>'scored' with her last night when all</a:t>
                      </a:r>
                      <a:endParaRPr sz="1600">
                        <a:latin typeface="Oswald Light"/>
                        <a:ea typeface="Oswald Light"/>
                        <a:cs typeface="Oswald Light"/>
                        <a:sym typeface="Oswald Light"/>
                      </a:endParaRPr>
                    </a:p>
                    <a:p>
                      <a:pPr indent="0" lvl="0" marL="0" rtl="0" algn="l">
                        <a:spcBef>
                          <a:spcPts val="0"/>
                        </a:spcBef>
                        <a:spcAft>
                          <a:spcPts val="0"/>
                        </a:spcAft>
                        <a:buNone/>
                      </a:pPr>
                      <a:r>
                        <a:rPr lang="en-US" sz="1600">
                          <a:latin typeface="Oswald Light"/>
                          <a:ea typeface="Oswald Light"/>
                          <a:cs typeface="Oswald Light"/>
                          <a:sym typeface="Oswald Light"/>
                        </a:rPr>
                        <a:t>they did was hang out.</a:t>
                      </a:r>
                      <a:endParaRPr sz="1600">
                        <a:latin typeface="Oswald Light"/>
                        <a:ea typeface="Oswald Light"/>
                        <a:cs typeface="Oswald Light"/>
                        <a:sym typeface="Oswald Light"/>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600">
                          <a:latin typeface="Oswald Light"/>
                          <a:ea typeface="Oswald Light"/>
                          <a:cs typeface="Oswald Light"/>
                          <a:sym typeface="Oswald Light"/>
                        </a:rPr>
                        <a:t>When they go out with all of their</a:t>
                      </a:r>
                      <a:endParaRPr sz="1600">
                        <a:latin typeface="Oswald Light"/>
                        <a:ea typeface="Oswald Light"/>
                        <a:cs typeface="Oswald Light"/>
                        <a:sym typeface="Oswald Light"/>
                      </a:endParaRPr>
                    </a:p>
                    <a:p>
                      <a:pPr indent="0" lvl="0" marL="0" rtl="0" algn="l">
                        <a:spcBef>
                          <a:spcPts val="0"/>
                        </a:spcBef>
                        <a:spcAft>
                          <a:spcPts val="0"/>
                        </a:spcAft>
                        <a:buClr>
                          <a:schemeClr val="dk1"/>
                        </a:buClr>
                        <a:buSzPts val="1100"/>
                        <a:buFont typeface="Arial"/>
                        <a:buNone/>
                      </a:pPr>
                      <a:r>
                        <a:rPr lang="en-US" sz="1600">
                          <a:latin typeface="Oswald Light"/>
                          <a:ea typeface="Oswald Light"/>
                          <a:cs typeface="Oswald Light"/>
                          <a:sym typeface="Oswald Light"/>
                        </a:rPr>
                        <a:t>friends to the movies, they sit together but still talk and laugh</a:t>
                      </a:r>
                      <a:endParaRPr sz="1600">
                        <a:latin typeface="Oswald Light"/>
                        <a:ea typeface="Oswald Light"/>
                        <a:cs typeface="Oswald Light"/>
                        <a:sym typeface="Oswald Light"/>
                      </a:endParaRPr>
                    </a:p>
                    <a:p>
                      <a:pPr indent="0" lvl="0" marL="0" rtl="0" algn="l">
                        <a:spcBef>
                          <a:spcPts val="0"/>
                        </a:spcBef>
                        <a:spcAft>
                          <a:spcPts val="0"/>
                        </a:spcAft>
                        <a:buClr>
                          <a:schemeClr val="dk1"/>
                        </a:buClr>
                        <a:buSzPts val="1100"/>
                        <a:buFont typeface="Arial"/>
                        <a:buNone/>
                      </a:pPr>
                      <a:r>
                        <a:rPr lang="en-US" sz="1600">
                          <a:latin typeface="Oswald Light"/>
                          <a:ea typeface="Oswald Light"/>
                          <a:cs typeface="Oswald Light"/>
                          <a:sym typeface="Oswald Light"/>
                        </a:rPr>
                        <a:t>with the group. They don’t feel</a:t>
                      </a:r>
                      <a:endParaRPr sz="1600">
                        <a:latin typeface="Oswald Light"/>
                        <a:ea typeface="Oswald Light"/>
                        <a:cs typeface="Oswald Light"/>
                        <a:sym typeface="Oswald Light"/>
                      </a:endParaRPr>
                    </a:p>
                    <a:p>
                      <a:pPr indent="0" lvl="0" marL="0" rtl="0" algn="l">
                        <a:spcBef>
                          <a:spcPts val="0"/>
                        </a:spcBef>
                        <a:spcAft>
                          <a:spcPts val="0"/>
                        </a:spcAft>
                        <a:buNone/>
                      </a:pPr>
                      <a:r>
                        <a:rPr lang="en-US" sz="1600">
                          <a:latin typeface="Oswald Light"/>
                          <a:ea typeface="Oswald Light"/>
                          <a:cs typeface="Oswald Light"/>
                          <a:sym typeface="Oswald Light"/>
                        </a:rPr>
                        <a:t>threatened but think this is fun.</a:t>
                      </a:r>
                      <a:endParaRPr sz="1600">
                        <a:latin typeface="Oswald Light"/>
                        <a:ea typeface="Oswald Light"/>
                        <a:cs typeface="Oswald Light"/>
                        <a:sym typeface="Oswald Light"/>
                      </a:endParaRPr>
                    </a:p>
                  </a:txBody>
                  <a:tcPr marT="91425" marB="91425" marR="91425" marL="91425"/>
                </a:tc>
                <a:tc>
                  <a:txBody>
                    <a:bodyPr/>
                    <a:lstStyle/>
                    <a:p>
                      <a:pPr indent="0" lvl="0" marL="0" rtl="0" algn="l">
                        <a:spcBef>
                          <a:spcPts val="0"/>
                        </a:spcBef>
                        <a:spcAft>
                          <a:spcPts val="0"/>
                        </a:spcAft>
                        <a:buNone/>
                      </a:pPr>
                      <a:r>
                        <a:rPr lang="en-US" sz="1600">
                          <a:latin typeface="Oswald Light"/>
                          <a:ea typeface="Oswald Light"/>
                          <a:cs typeface="Oswald Light"/>
                          <a:sym typeface="Oswald Light"/>
                        </a:rPr>
                        <a:t>Your partner pressures you to sell your pictures online, if you don’t they treat you badly</a:t>
                      </a:r>
                      <a:endParaRPr sz="1600">
                        <a:latin typeface="Oswald Light"/>
                        <a:ea typeface="Oswald Light"/>
                        <a:cs typeface="Oswald Light"/>
                        <a:sym typeface="Oswald Light"/>
                      </a:endParaRPr>
                    </a:p>
                  </a:txBody>
                  <a:tcPr marT="91425" marB="91425" marR="91425" marL="91425"/>
                </a:tc>
              </a:tr>
              <a:tr h="965975">
                <a:tc>
                  <a:txBody>
                    <a:bodyPr/>
                    <a:lstStyle/>
                    <a:p>
                      <a:pPr indent="0" lvl="0" marL="0" rtl="0" algn="l">
                        <a:spcBef>
                          <a:spcPts val="0"/>
                        </a:spcBef>
                        <a:spcAft>
                          <a:spcPts val="0"/>
                        </a:spcAft>
                        <a:buClr>
                          <a:schemeClr val="dk1"/>
                        </a:buClr>
                        <a:buSzPts val="1100"/>
                        <a:buFont typeface="Arial"/>
                        <a:buNone/>
                      </a:pPr>
                      <a:r>
                        <a:rPr lang="en-US" sz="1600">
                          <a:latin typeface="Oswald Light"/>
                          <a:ea typeface="Oswald Light"/>
                          <a:cs typeface="Oswald Light"/>
                          <a:sym typeface="Oswald Light"/>
                        </a:rPr>
                        <a:t>When they are together, they get</a:t>
                      </a:r>
                      <a:endParaRPr sz="1600">
                        <a:latin typeface="Oswald Light"/>
                        <a:ea typeface="Oswald Light"/>
                        <a:cs typeface="Oswald Light"/>
                        <a:sym typeface="Oswald Light"/>
                      </a:endParaRPr>
                    </a:p>
                    <a:p>
                      <a:pPr indent="0" lvl="0" marL="0" rtl="0" algn="l">
                        <a:spcBef>
                          <a:spcPts val="0"/>
                        </a:spcBef>
                        <a:spcAft>
                          <a:spcPts val="0"/>
                        </a:spcAft>
                        <a:buClr>
                          <a:schemeClr val="dk1"/>
                        </a:buClr>
                        <a:buSzPts val="1100"/>
                        <a:buFont typeface="Arial"/>
                        <a:buNone/>
                      </a:pPr>
                      <a:r>
                        <a:rPr lang="en-US" sz="1600">
                          <a:latin typeface="Oswald Light"/>
                          <a:ea typeface="Oswald Light"/>
                          <a:cs typeface="Oswald Light"/>
                          <a:sym typeface="Oswald Light"/>
                        </a:rPr>
                        <a:t>along well and have fun. When they</a:t>
                      </a:r>
                      <a:endParaRPr sz="1600">
                        <a:latin typeface="Oswald Light"/>
                        <a:ea typeface="Oswald Light"/>
                        <a:cs typeface="Oswald Light"/>
                        <a:sym typeface="Oswald Light"/>
                      </a:endParaRPr>
                    </a:p>
                    <a:p>
                      <a:pPr indent="0" lvl="0" marL="0" rtl="0" algn="l">
                        <a:spcBef>
                          <a:spcPts val="0"/>
                        </a:spcBef>
                        <a:spcAft>
                          <a:spcPts val="0"/>
                        </a:spcAft>
                        <a:buNone/>
                      </a:pPr>
                      <a:r>
                        <a:rPr lang="en-US" sz="1600">
                          <a:latin typeface="Oswald Light"/>
                          <a:ea typeface="Oswald Light"/>
                          <a:cs typeface="Oswald Light"/>
                          <a:sym typeface="Oswald Light"/>
                        </a:rPr>
                        <a:t>are in front of his friends, he acts cold and unemotional.</a:t>
                      </a:r>
                      <a:endParaRPr sz="1600">
                        <a:latin typeface="Oswald Light"/>
                        <a:ea typeface="Oswald Light"/>
                        <a:cs typeface="Oswald Light"/>
                        <a:sym typeface="Oswald Light"/>
                      </a:endParaRPr>
                    </a:p>
                  </a:txBody>
                  <a:tcPr marT="91425" marB="91425" marR="91425" marL="91425"/>
                </a:tc>
                <a:tc>
                  <a:txBody>
                    <a:bodyPr/>
                    <a:lstStyle/>
                    <a:p>
                      <a:pPr indent="0" lvl="0" marL="0" rtl="0" algn="l">
                        <a:spcBef>
                          <a:spcPts val="0"/>
                        </a:spcBef>
                        <a:spcAft>
                          <a:spcPts val="0"/>
                        </a:spcAft>
                        <a:buNone/>
                      </a:pPr>
                      <a:r>
                        <a:rPr lang="en-US" sz="1600">
                          <a:latin typeface="Oswald Light"/>
                          <a:ea typeface="Oswald Light"/>
                          <a:cs typeface="Oswald Light"/>
                          <a:sym typeface="Oswald Light"/>
                        </a:rPr>
                        <a:t>Your partner says they don't like your friends, you can't follow them on Instagram anymore.</a:t>
                      </a:r>
                      <a:endParaRPr sz="1600">
                        <a:latin typeface="Oswald Light"/>
                        <a:ea typeface="Oswald Light"/>
                        <a:cs typeface="Oswald Light"/>
                        <a:sym typeface="Oswald Light"/>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600">
                          <a:latin typeface="Oswald Light"/>
                          <a:ea typeface="Oswald Light"/>
                          <a:cs typeface="Oswald Light"/>
                          <a:sym typeface="Oswald Light"/>
                        </a:rPr>
                        <a:t>Your partner insists on sharing each other’s social media passwords</a:t>
                      </a:r>
                      <a:endParaRPr sz="1600">
                        <a:latin typeface="Oswald Light"/>
                        <a:ea typeface="Oswald Light"/>
                        <a:cs typeface="Oswald Light"/>
                        <a:sym typeface="Oswald Light"/>
                      </a:endParaRPr>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4"/>
          <p:cNvSpPr txBox="1"/>
          <p:nvPr>
            <p:ph type="title"/>
          </p:nvPr>
        </p:nvSpPr>
        <p:spPr>
          <a:xfrm>
            <a:off x="-19875" y="3"/>
            <a:ext cx="8520600" cy="649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4000">
                <a:solidFill>
                  <a:srgbClr val="387966"/>
                </a:solidFill>
              </a:rPr>
              <a:t>Consider the following questions </a:t>
            </a:r>
            <a:endParaRPr sz="3500"/>
          </a:p>
        </p:txBody>
      </p:sp>
      <p:sp>
        <p:nvSpPr>
          <p:cNvPr id="255" name="Google Shape;255;p44"/>
          <p:cNvSpPr txBox="1"/>
          <p:nvPr>
            <p:ph idx="1" type="body"/>
          </p:nvPr>
        </p:nvSpPr>
        <p:spPr>
          <a:xfrm>
            <a:off x="-19875" y="832225"/>
            <a:ext cx="5824500" cy="3292800"/>
          </a:xfrm>
          <a:prstGeom prst="rect">
            <a:avLst/>
          </a:prstGeom>
          <a:noFill/>
          <a:ln>
            <a:noFill/>
          </a:ln>
        </p:spPr>
        <p:txBody>
          <a:bodyPr anchorCtr="0" anchor="t" bIns="91425" lIns="91425" spcFirstLastPara="1" rIns="91425" wrap="square" tIns="91425">
            <a:noAutofit/>
          </a:bodyPr>
          <a:lstStyle/>
          <a:p>
            <a:pPr indent="-361950" lvl="0" marL="457200" rtl="0" algn="l">
              <a:lnSpc>
                <a:spcPct val="115000"/>
              </a:lnSpc>
              <a:spcBef>
                <a:spcPts val="0"/>
              </a:spcBef>
              <a:spcAft>
                <a:spcPts val="0"/>
              </a:spcAft>
              <a:buClr>
                <a:srgbClr val="434343"/>
              </a:buClr>
              <a:buSzPts val="2100"/>
              <a:buChar char="●"/>
            </a:pPr>
            <a:r>
              <a:rPr lang="en-US" sz="2500">
                <a:solidFill>
                  <a:srgbClr val="434343"/>
                </a:solidFill>
                <a:latin typeface="Oswald Light"/>
                <a:ea typeface="Oswald Light"/>
                <a:cs typeface="Oswald Light"/>
                <a:sym typeface="Oswald Light"/>
              </a:rPr>
              <a:t>How did the partners or friends communicate? </a:t>
            </a:r>
            <a:endParaRPr sz="2500">
              <a:solidFill>
                <a:srgbClr val="434343"/>
              </a:solidFill>
              <a:latin typeface="Oswald Light"/>
              <a:ea typeface="Oswald Light"/>
              <a:cs typeface="Oswald Light"/>
              <a:sym typeface="Oswald Light"/>
            </a:endParaRPr>
          </a:p>
          <a:p>
            <a:pPr indent="-361950" lvl="0" marL="457200" rtl="0" algn="l">
              <a:lnSpc>
                <a:spcPct val="115000"/>
              </a:lnSpc>
              <a:spcBef>
                <a:spcPts val="0"/>
              </a:spcBef>
              <a:spcAft>
                <a:spcPts val="0"/>
              </a:spcAft>
              <a:buClr>
                <a:srgbClr val="434343"/>
              </a:buClr>
              <a:buSzPts val="2100"/>
              <a:buChar char="●"/>
            </a:pPr>
            <a:r>
              <a:rPr lang="en-US" sz="2500">
                <a:solidFill>
                  <a:srgbClr val="434343"/>
                </a:solidFill>
                <a:latin typeface="Oswald Light"/>
                <a:ea typeface="Oswald Light"/>
                <a:cs typeface="Oswald Light"/>
                <a:sym typeface="Oswald Light"/>
              </a:rPr>
              <a:t>What was the reason for the conflict? </a:t>
            </a:r>
            <a:endParaRPr sz="2500">
              <a:solidFill>
                <a:srgbClr val="434343"/>
              </a:solidFill>
              <a:latin typeface="Oswald Light"/>
              <a:ea typeface="Oswald Light"/>
              <a:cs typeface="Oswald Light"/>
              <a:sym typeface="Oswald Light"/>
            </a:endParaRPr>
          </a:p>
          <a:p>
            <a:pPr indent="-361950" lvl="0" marL="457200" rtl="0" algn="l">
              <a:lnSpc>
                <a:spcPct val="115000"/>
              </a:lnSpc>
              <a:spcBef>
                <a:spcPts val="0"/>
              </a:spcBef>
              <a:spcAft>
                <a:spcPts val="0"/>
              </a:spcAft>
              <a:buClr>
                <a:srgbClr val="434343"/>
              </a:buClr>
              <a:buSzPts val="2100"/>
              <a:buChar char="●"/>
            </a:pPr>
            <a:r>
              <a:rPr lang="en-US" sz="2500">
                <a:solidFill>
                  <a:srgbClr val="434343"/>
                </a:solidFill>
                <a:latin typeface="Oswald Light"/>
                <a:ea typeface="Oswald Light"/>
                <a:cs typeface="Oswald Light"/>
                <a:sym typeface="Oswald Light"/>
              </a:rPr>
              <a:t>How might the partners or friends deal with the situation in a healthy way? What might they each say?</a:t>
            </a:r>
            <a:endParaRPr sz="2500">
              <a:solidFill>
                <a:srgbClr val="434343"/>
              </a:solidFill>
              <a:latin typeface="Oswald Light"/>
              <a:ea typeface="Oswald Light"/>
              <a:cs typeface="Oswald Light"/>
              <a:sym typeface="Oswald Light"/>
            </a:endParaRPr>
          </a:p>
          <a:p>
            <a:pPr indent="-361950" lvl="0" marL="457200" rtl="0" algn="l">
              <a:lnSpc>
                <a:spcPct val="115000"/>
              </a:lnSpc>
              <a:spcBef>
                <a:spcPts val="0"/>
              </a:spcBef>
              <a:spcAft>
                <a:spcPts val="0"/>
              </a:spcAft>
              <a:buClr>
                <a:srgbClr val="434343"/>
              </a:buClr>
              <a:buSzPts val="2100"/>
              <a:buChar char="●"/>
            </a:pPr>
            <a:r>
              <a:rPr lang="en-US" sz="2500">
                <a:solidFill>
                  <a:srgbClr val="434343"/>
                </a:solidFill>
                <a:latin typeface="Oswald Light"/>
                <a:ea typeface="Oswald Light"/>
                <a:cs typeface="Oswald Light"/>
                <a:sym typeface="Oswald Light"/>
              </a:rPr>
              <a:t>What role do gender expectations play in this scenario?</a:t>
            </a:r>
            <a:endParaRPr sz="2300">
              <a:solidFill>
                <a:srgbClr val="434343"/>
              </a:solidFill>
            </a:endParaRPr>
          </a:p>
          <a:p>
            <a:pPr indent="-228600" lvl="0" marL="457200" rtl="0" algn="l">
              <a:lnSpc>
                <a:spcPct val="115000"/>
              </a:lnSpc>
              <a:spcBef>
                <a:spcPts val="0"/>
              </a:spcBef>
              <a:spcAft>
                <a:spcPts val="0"/>
              </a:spcAft>
              <a:buSzPts val="1800"/>
              <a:buNone/>
            </a:pPr>
            <a:r>
              <a:t/>
            </a:r>
            <a:endParaRPr sz="2500">
              <a:solidFill>
                <a:srgbClr val="434343"/>
              </a:solidFill>
            </a:endParaRPr>
          </a:p>
          <a:p>
            <a:pPr indent="-228600" lvl="0" marL="457200" rtl="0" algn="ctr">
              <a:lnSpc>
                <a:spcPct val="115000"/>
              </a:lnSpc>
              <a:spcBef>
                <a:spcPts val="0"/>
              </a:spcBef>
              <a:spcAft>
                <a:spcPts val="0"/>
              </a:spcAft>
              <a:buSzPts val="1800"/>
              <a:buNone/>
            </a:pPr>
            <a:r>
              <a:t/>
            </a:r>
            <a:endParaRPr sz="2500">
              <a:solidFill>
                <a:srgbClr val="434343"/>
              </a:solidFill>
            </a:endParaRPr>
          </a:p>
          <a:p>
            <a:pPr indent="-228600" lvl="0" marL="457200" rtl="0" algn="ctr">
              <a:lnSpc>
                <a:spcPct val="115000"/>
              </a:lnSpc>
              <a:spcBef>
                <a:spcPts val="0"/>
              </a:spcBef>
              <a:spcAft>
                <a:spcPts val="0"/>
              </a:spcAft>
              <a:buSzPts val="1800"/>
              <a:buNone/>
            </a:pPr>
            <a:r>
              <a:t/>
            </a:r>
            <a:endParaRPr sz="2500">
              <a:solidFill>
                <a:srgbClr val="434343"/>
              </a:solidFill>
            </a:endParaRPr>
          </a:p>
          <a:p>
            <a:pPr indent="-228600" lvl="0" marL="457200" rtl="0" algn="ctr">
              <a:lnSpc>
                <a:spcPct val="115000"/>
              </a:lnSpc>
              <a:spcBef>
                <a:spcPts val="0"/>
              </a:spcBef>
              <a:spcAft>
                <a:spcPts val="0"/>
              </a:spcAft>
              <a:buSzPts val="1800"/>
              <a:buNone/>
            </a:pPr>
            <a:r>
              <a:t/>
            </a:r>
            <a:endParaRPr sz="2500">
              <a:solidFill>
                <a:srgbClr val="434343"/>
              </a:solidFill>
            </a:endParaRPr>
          </a:p>
          <a:p>
            <a:pPr indent="-228600" lvl="0" marL="457200" rtl="0" algn="ctr">
              <a:lnSpc>
                <a:spcPct val="115000"/>
              </a:lnSpc>
              <a:spcBef>
                <a:spcPts val="0"/>
              </a:spcBef>
              <a:spcAft>
                <a:spcPts val="0"/>
              </a:spcAft>
              <a:buSzPts val="1800"/>
              <a:buNone/>
            </a:pPr>
            <a:r>
              <a:t/>
            </a:r>
            <a:endParaRPr sz="2300">
              <a:solidFill>
                <a:srgbClr val="434343"/>
              </a:solidFill>
            </a:endParaRPr>
          </a:p>
          <a:p>
            <a:pPr indent="-228600" lvl="0" marL="457200" rtl="0" algn="ctr">
              <a:lnSpc>
                <a:spcPct val="115000"/>
              </a:lnSpc>
              <a:spcBef>
                <a:spcPts val="0"/>
              </a:spcBef>
              <a:spcAft>
                <a:spcPts val="0"/>
              </a:spcAft>
              <a:buSzPts val="1800"/>
              <a:buNone/>
            </a:pPr>
            <a:r>
              <a:t/>
            </a:r>
            <a:endParaRPr sz="2300">
              <a:solidFill>
                <a:srgbClr val="434343"/>
              </a:solidFill>
            </a:endParaRPr>
          </a:p>
          <a:p>
            <a:pPr indent="-228600" lvl="0" marL="457200" rtl="0" algn="ctr">
              <a:lnSpc>
                <a:spcPct val="115000"/>
              </a:lnSpc>
              <a:spcBef>
                <a:spcPts val="0"/>
              </a:spcBef>
              <a:spcAft>
                <a:spcPts val="0"/>
              </a:spcAft>
              <a:buSzPts val="1800"/>
              <a:buNone/>
            </a:pPr>
            <a:r>
              <a:t/>
            </a:r>
            <a:endParaRPr>
              <a:solidFill>
                <a:srgbClr val="434343"/>
              </a:solidFill>
            </a:endParaRPr>
          </a:p>
          <a:p>
            <a:pPr indent="-228600" lvl="0" marL="457200" rtl="0" algn="ctr">
              <a:lnSpc>
                <a:spcPct val="115000"/>
              </a:lnSpc>
              <a:spcBef>
                <a:spcPts val="0"/>
              </a:spcBef>
              <a:spcAft>
                <a:spcPts val="0"/>
              </a:spcAft>
              <a:buSzPts val="1800"/>
              <a:buNone/>
            </a:pPr>
            <a:r>
              <a:t/>
            </a:r>
            <a:endParaRPr>
              <a:solidFill>
                <a:srgbClr val="434343"/>
              </a:solidFill>
            </a:endParaRPr>
          </a:p>
        </p:txBody>
      </p:sp>
      <p:pic>
        <p:nvPicPr>
          <p:cNvPr id="256" name="Google Shape;256;p44"/>
          <p:cNvPicPr preferRelativeResize="0"/>
          <p:nvPr/>
        </p:nvPicPr>
        <p:blipFill>
          <a:blip r:embed="rId3">
            <a:alphaModFix/>
          </a:blip>
          <a:stretch>
            <a:fillRect/>
          </a:stretch>
        </p:blipFill>
        <p:spPr>
          <a:xfrm>
            <a:off x="5892300" y="1528500"/>
            <a:ext cx="3091126" cy="1738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387966"/>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